
<file path=[Content_Types].xml><?xml version="1.0" encoding="utf-8"?>
<Types xmlns="http://schemas.openxmlformats.org/package/2006/content-types">
  <Default Extension="emf" ContentType="image/x-emf"/>
  <Default Extension="jfif" ContentType="image/jpeg"/>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notesSlides/notesSlide4.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notesSlides/notesSlide5.xml" ContentType="application/vnd.openxmlformats-officedocument.presentationml.notesSl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drawings/drawing2.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3.xml" ContentType="application/vnd.openxmlformats-officedocument.drawingml.chartshapes+xml"/>
  <Override PartName="/ppt/notesSlides/notesSlide13.xml" ContentType="application/vnd.openxmlformats-officedocument.presentationml.notesSlid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4.xml" ContentType="application/vnd.openxmlformats-officedocument.drawingml.chartshapes+xml"/>
  <Override PartName="/ppt/notesSlides/notesSlide14.xml" ContentType="application/vnd.openxmlformats-officedocument.presentationml.notesSlid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5.xml" ContentType="application/vnd.openxmlformats-officedocument.drawingml.chartshapes+xml"/>
  <Override PartName="/ppt/notesSlides/notesSlide15.xml" ContentType="application/vnd.openxmlformats-officedocument.presentationml.notesSlid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6.xml" ContentType="application/vnd.openxmlformats-officedocument.presentationml.notesSlid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3.xml" ContentType="application/vnd.openxmlformats-officedocument.drawingml.chart+xml"/>
  <Override PartName="/ppt/notesSlides/notesSlide17.xml" ContentType="application/vnd.openxmlformats-officedocument.presentationml.notesSlide+xml"/>
  <Override PartName="/ppt/charts/chart14.xml" ContentType="application/vnd.openxmlformats-officedocument.drawingml.chart+xml"/>
  <Override PartName="/ppt/theme/themeOverride2.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5.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6.xml" ContentType="application/vnd.openxmlformats-officedocument.drawingml.chartshapes+xml"/>
  <Override PartName="/ppt/notesSlides/notesSlide20.xml" ContentType="application/vnd.openxmlformats-officedocument.presentationml.notesSlide+xml"/>
  <Override PartName="/ppt/charts/chart16.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7.xml" ContentType="application/vnd.openxmlformats-officedocument.drawingml.chartshapes+xml"/>
  <Override PartName="/ppt/charts/chart17.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8.xml" ContentType="application/vnd.openxmlformats-officedocument.drawingml.chartshapes+xml"/>
  <Override PartName="/ppt/charts/chart18.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9.xml" ContentType="application/vnd.openxmlformats-officedocument.drawingml.chartshape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9.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10.xml" ContentType="application/vnd.openxmlformats-officedocument.drawingml.chartshapes+xml"/>
  <Override PartName="/ppt/notesSlides/notesSlide23.xml" ContentType="application/vnd.openxmlformats-officedocument.presentationml.notesSlide+xml"/>
  <Override PartName="/ppt/charts/chart20.xml" ContentType="application/vnd.openxmlformats-officedocument.drawingml.chart+xml"/>
  <Override PartName="/ppt/charts/style16.xml" ContentType="application/vnd.ms-office.chartstyle+xml"/>
  <Override PartName="/ppt/charts/colors16.xml" ContentType="application/vnd.ms-office.chartcolorstyle+xml"/>
  <Override PartName="/ppt/drawings/drawing11.xml" ContentType="application/vnd.openxmlformats-officedocument.drawingml.chartshapes+xml"/>
  <Override PartName="/ppt/notesSlides/notesSlide24.xml" ContentType="application/vnd.openxmlformats-officedocument.presentationml.notesSlide+xml"/>
  <Override PartName="/ppt/charts/chart21.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25.xml" ContentType="application/vnd.openxmlformats-officedocument.presentationml.notesSlide+xml"/>
  <Override PartName="/ppt/charts/chart22.xml" ContentType="application/vnd.openxmlformats-officedocument.drawingml.chart+xml"/>
  <Override PartName="/ppt/charts/style18.xml" ContentType="application/vnd.ms-office.chartstyle+xml"/>
  <Override PartName="/ppt/charts/colors18.xml" ContentType="application/vnd.ms-office.chartcolorstyle+xml"/>
  <Override PartName="/ppt/drawings/drawing12.xml" ContentType="application/vnd.openxmlformats-officedocument.drawingml.chartshape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2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28.xml" ContentType="application/vnd.openxmlformats-officedocument.presentationml.notesSlide+xml"/>
  <Override PartName="/ppt/charts/chart25.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6.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29.xml" ContentType="application/vnd.openxmlformats-officedocument.presentationml.notesSlide+xml"/>
  <Override PartName="/ppt/charts/chart27.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8.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30.xml" ContentType="application/vnd.openxmlformats-officedocument.presentationml.notesSlide+xml"/>
  <Override PartName="/ppt/charts/chart29.xml" ContentType="application/vnd.openxmlformats-officedocument.drawingml.chart+xml"/>
  <Override PartName="/ppt/charts/style25.xml" ContentType="application/vnd.ms-office.chartstyle+xml"/>
  <Override PartName="/ppt/charts/colors25.xml" ContentType="application/vnd.ms-office.chartcolorstyl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4"/>
  </p:sldMasterIdLst>
  <p:notesMasterIdLst>
    <p:notesMasterId r:id="rId42"/>
  </p:notesMasterIdLst>
  <p:sldIdLst>
    <p:sldId id="340" r:id="rId5"/>
    <p:sldId id="915" r:id="rId6"/>
    <p:sldId id="3767" r:id="rId7"/>
    <p:sldId id="3766" r:id="rId8"/>
    <p:sldId id="269" r:id="rId9"/>
    <p:sldId id="3638" r:id="rId10"/>
    <p:sldId id="2134" r:id="rId11"/>
    <p:sldId id="2890" r:id="rId12"/>
    <p:sldId id="2877" r:id="rId13"/>
    <p:sldId id="2960" r:id="rId14"/>
    <p:sldId id="2926" r:id="rId15"/>
    <p:sldId id="2894" r:id="rId16"/>
    <p:sldId id="2912" r:id="rId17"/>
    <p:sldId id="2870" r:id="rId18"/>
    <p:sldId id="2942" r:id="rId19"/>
    <p:sldId id="2944" r:id="rId20"/>
    <p:sldId id="2945" r:id="rId21"/>
    <p:sldId id="2963" r:id="rId22"/>
    <p:sldId id="2948" r:id="rId23"/>
    <p:sldId id="2949" r:id="rId24"/>
    <p:sldId id="273" r:id="rId25"/>
    <p:sldId id="2868" r:id="rId26"/>
    <p:sldId id="3765" r:id="rId27"/>
    <p:sldId id="3759" r:id="rId28"/>
    <p:sldId id="3794" r:id="rId29"/>
    <p:sldId id="2872" r:id="rId30"/>
    <p:sldId id="371" r:id="rId31"/>
    <p:sldId id="3673" r:id="rId32"/>
    <p:sldId id="3677" r:id="rId33"/>
    <p:sldId id="2941" r:id="rId34"/>
    <p:sldId id="2857" r:id="rId35"/>
    <p:sldId id="618" r:id="rId36"/>
    <p:sldId id="2932" r:id="rId37"/>
    <p:sldId id="2933" r:id="rId38"/>
    <p:sldId id="2934" r:id="rId39"/>
    <p:sldId id="2856" r:id="rId40"/>
    <p:sldId id="2841" r:id="rId4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E1D6A8F-638F-C759-4ECE-AFBC6B4C27DD}" name="TORRES José, EDU/IMEP" initials="TJE" userId="S::Jose.TORRES@oecd.org::d7fd3618-e390-4724-95be-a346805e458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EE Gracelyn, EDU/ECS" initials="LGE" lastIdx="1" clrIdx="0">
    <p:extLst>
      <p:ext uri="{19B8F6BF-5375-455C-9EA6-DF929625EA0E}">
        <p15:presenceInfo xmlns:p15="http://schemas.microsoft.com/office/powerpoint/2012/main" userId="S::Gracelyn.LEE@oecd.org::55cbf910-a445-4482-8c4d-11f563b4dc2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9AF02"/>
    <a:srgbClr val="00B5B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1B4250-6CEA-4E36-B936-81C1CDD1EA4D}" v="32" dt="2025-01-22T08:17:37.3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81970" autoAdjust="0"/>
  </p:normalViewPr>
  <p:slideViewPr>
    <p:cSldViewPr snapToGrid="0">
      <p:cViewPr varScale="1">
        <p:scale>
          <a:sx n="86" d="100"/>
          <a:sy n="86" d="100"/>
        </p:scale>
        <p:origin x="1373" y="67"/>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HLEICHER Andreas, EDU" userId="a5d52cf3-b4ac-4285-8fe2-a2f778a79040" providerId="ADAL" clId="{071B4250-6CEA-4E36-B936-81C1CDD1EA4D}"/>
    <pc:docChg chg="custSel modSld sldOrd">
      <pc:chgData name="SCHLEICHER Andreas, EDU" userId="a5d52cf3-b4ac-4285-8fe2-a2f778a79040" providerId="ADAL" clId="{071B4250-6CEA-4E36-B936-81C1CDD1EA4D}" dt="2025-01-22T08:21:15.982" v="49" actId="20577"/>
      <pc:docMkLst>
        <pc:docMk/>
      </pc:docMkLst>
      <pc:sldChg chg="modSp mod">
        <pc:chgData name="SCHLEICHER Andreas, EDU" userId="a5d52cf3-b4ac-4285-8fe2-a2f778a79040" providerId="ADAL" clId="{071B4250-6CEA-4E36-B936-81C1CDD1EA4D}" dt="2025-01-22T08:16:22.950" v="5" actId="20577"/>
        <pc:sldMkLst>
          <pc:docMk/>
          <pc:sldMk cId="3909957609" sldId="2877"/>
        </pc:sldMkLst>
        <pc:spChg chg="mod">
          <ac:chgData name="SCHLEICHER Andreas, EDU" userId="a5d52cf3-b4ac-4285-8fe2-a2f778a79040" providerId="ADAL" clId="{071B4250-6CEA-4E36-B936-81C1CDD1EA4D}" dt="2025-01-22T08:16:22.950" v="5" actId="20577"/>
          <ac:spMkLst>
            <pc:docMk/>
            <pc:sldMk cId="3909957609" sldId="2877"/>
            <ac:spMk id="2" creationId="{00000000-0000-0000-0000-000000000000}"/>
          </ac:spMkLst>
        </pc:spChg>
      </pc:sldChg>
      <pc:sldChg chg="modSp mod ord">
        <pc:chgData name="SCHLEICHER Andreas, EDU" userId="a5d52cf3-b4ac-4285-8fe2-a2f778a79040" providerId="ADAL" clId="{071B4250-6CEA-4E36-B936-81C1CDD1EA4D}" dt="2025-01-22T08:17:54.611" v="11"/>
        <pc:sldMkLst>
          <pc:docMk/>
          <pc:sldMk cId="3699730332" sldId="2890"/>
        </pc:sldMkLst>
        <pc:picChg chg="mod">
          <ac:chgData name="SCHLEICHER Andreas, EDU" userId="a5d52cf3-b4ac-4285-8fe2-a2f778a79040" providerId="ADAL" clId="{071B4250-6CEA-4E36-B936-81C1CDD1EA4D}" dt="2025-01-22T08:17:00.160" v="6" actId="1076"/>
          <ac:picMkLst>
            <pc:docMk/>
            <pc:sldMk cId="3699730332" sldId="2890"/>
            <ac:picMk id="10" creationId="{536DF246-88FB-C620-0A9C-4D6DB6BC0724}"/>
          </ac:picMkLst>
        </pc:picChg>
      </pc:sldChg>
      <pc:sldChg chg="addSp modSp modAnim">
        <pc:chgData name="SCHLEICHER Andreas, EDU" userId="a5d52cf3-b4ac-4285-8fe2-a2f778a79040" providerId="ADAL" clId="{071B4250-6CEA-4E36-B936-81C1CDD1EA4D}" dt="2025-01-22T08:17:37.326" v="8"/>
        <pc:sldMkLst>
          <pc:docMk/>
          <pc:sldMk cId="1986236115" sldId="2926"/>
        </pc:sldMkLst>
        <pc:spChg chg="add mod">
          <ac:chgData name="SCHLEICHER Andreas, EDU" userId="a5d52cf3-b4ac-4285-8fe2-a2f778a79040" providerId="ADAL" clId="{071B4250-6CEA-4E36-B936-81C1CDD1EA4D}" dt="2025-01-22T08:17:37.326" v="8"/>
          <ac:spMkLst>
            <pc:docMk/>
            <pc:sldMk cId="1986236115" sldId="2926"/>
            <ac:spMk id="4" creationId="{C849459C-020E-2B57-32A1-B25D0EA5F2CB}"/>
          </ac:spMkLst>
        </pc:spChg>
      </pc:sldChg>
      <pc:sldChg chg="modNotesTx">
        <pc:chgData name="SCHLEICHER Andreas, EDU" userId="a5d52cf3-b4ac-4285-8fe2-a2f778a79040" providerId="ADAL" clId="{071B4250-6CEA-4E36-B936-81C1CDD1EA4D}" dt="2025-01-22T08:21:15.982" v="49" actId="20577"/>
        <pc:sldMkLst>
          <pc:docMk/>
          <pc:sldMk cId="2919419564" sldId="2945"/>
        </pc:sldMkLst>
      </pc:sldChg>
      <pc:sldChg chg="modSp mod modShow">
        <pc:chgData name="SCHLEICHER Andreas, EDU" userId="a5d52cf3-b4ac-4285-8fe2-a2f778a79040" providerId="ADAL" clId="{071B4250-6CEA-4E36-B936-81C1CDD1EA4D}" dt="2025-01-22T08:17:43.594" v="9" actId="729"/>
        <pc:sldMkLst>
          <pc:docMk/>
          <pc:sldMk cId="331500764" sldId="2960"/>
        </pc:sldMkLst>
        <pc:spChg chg="mod">
          <ac:chgData name="SCHLEICHER Andreas, EDU" userId="a5d52cf3-b4ac-4285-8fe2-a2f778a79040" providerId="ADAL" clId="{071B4250-6CEA-4E36-B936-81C1CDD1EA4D}" dt="2025-01-22T08:17:33.446" v="7" actId="1076"/>
          <ac:spMkLst>
            <pc:docMk/>
            <pc:sldMk cId="331500764" sldId="2960"/>
            <ac:spMk id="4" creationId="{FC075C1B-ECB1-FB1C-CF60-939FE8D1A957}"/>
          </ac:spMkLst>
        </pc:spChg>
      </pc:sldChg>
      <pc:sldChg chg="modSp mod">
        <pc:chgData name="SCHLEICHER Andreas, EDU" userId="a5d52cf3-b4ac-4285-8fe2-a2f778a79040" providerId="ADAL" clId="{071B4250-6CEA-4E36-B936-81C1CDD1EA4D}" dt="2025-01-22T08:16:04.495" v="4" actId="1035"/>
        <pc:sldMkLst>
          <pc:docMk/>
          <pc:sldMk cId="2141857516" sldId="3638"/>
        </pc:sldMkLst>
        <pc:spChg chg="mod">
          <ac:chgData name="SCHLEICHER Andreas, EDU" userId="a5d52cf3-b4ac-4285-8fe2-a2f778a79040" providerId="ADAL" clId="{071B4250-6CEA-4E36-B936-81C1CDD1EA4D}" dt="2025-01-22T08:16:04.495" v="4" actId="1035"/>
          <ac:spMkLst>
            <pc:docMk/>
            <pc:sldMk cId="2141857516" sldId="3638"/>
            <ac:spMk id="44" creationId="{A94228E5-F81B-E640-F1C0-0BF40D8A094F}"/>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Torres_J\Downloads\6jbfey.xlsx"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5.xml"/></Relationships>
</file>

<file path=ppt/charts/_rels/chart11.xml.rels><?xml version="1.0" encoding="UTF-8" standalone="yes"?>
<Relationships xmlns="http://schemas.openxmlformats.org/package/2006/relationships"><Relationship Id="rId3" Type="http://schemas.openxmlformats.org/officeDocument/2006/relationships/oleObject" Target="https://oecd-my.sharepoint.com/personal/hugo_marquesdesousa_oecd_org/Documents/Documents/Comparative%20Report/Figures%20(Nicer)/Figures%20-%20Chapter%201%20(final).xlsx" TargetMode="External"/><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3" Type="http://schemas.openxmlformats.org/officeDocument/2006/relationships/oleObject" Target="https://oecd-my.sharepoint.com/personal/andreas_schleicher_oecd_org/Documents/Presentations/2023/2023-D-Washington%20(ISTP)/Charts.xlsx" TargetMode="External"/><Relationship Id="rId2" Type="http://schemas.microsoft.com/office/2011/relationships/chartColorStyle" Target="colors10.xml"/><Relationship Id="rId1" Type="http://schemas.microsoft.com/office/2011/relationships/chartStyle" Target="style10.xml"/></Relationships>
</file>

<file path=ppt/charts/_rels/chart13.xml.rels><?xml version="1.0" encoding="UTF-8" standalone="yes"?>
<Relationships xmlns="http://schemas.openxmlformats.org/package/2006/relationships"><Relationship Id="rId1" Type="http://schemas.openxmlformats.org/officeDocument/2006/relationships/oleObject" Target="https://oecd-my.sharepoint.com/personal/andreas_schleicher_oecd_org/Documents/Presentations/2023/2023-D-Washington%20(ISTP)/Figures%20for%20Andreas.xlsx" TargetMode="Externa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2.xml"/></Relationships>
</file>

<file path=ppt/charts/_rels/chart15.xml.rels><?xml version="1.0" encoding="UTF-8" standalone="yes"?>
<Relationships xmlns="http://schemas.openxmlformats.org/package/2006/relationships"><Relationship Id="rId3" Type="http://schemas.openxmlformats.org/officeDocument/2006/relationships/oleObject" Target="file:///\\main.oecd.org\ASgenEDU\PISA_INITIALREPORT_2022\results\PPT\CNT_PISA2022IR_Vol2_Ch2Covid_Fig.xlsx" TargetMode="Externa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6.xml"/></Relationships>
</file>

<file path=ppt/charts/_rels/chart16.xml.rels><?xml version="1.0" encoding="UTF-8" standalone="yes"?>
<Relationships xmlns="http://schemas.openxmlformats.org/package/2006/relationships"><Relationship Id="rId3" Type="http://schemas.openxmlformats.org/officeDocument/2006/relationships/oleObject" Target="file:///\\main.oecd.org\ASgenEDU\PISA_INITIALREPORT_2022\results\PPT\CNT_PISA2022IR_Vol2_Ch2Covid_Fig.xlsx" TargetMode="Externa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7.xml"/></Relationships>
</file>

<file path=ppt/charts/_rels/chart17.xml.rels><?xml version="1.0" encoding="UTF-8" standalone="yes"?>
<Relationships xmlns="http://schemas.openxmlformats.org/package/2006/relationships"><Relationship Id="rId3" Type="http://schemas.openxmlformats.org/officeDocument/2006/relationships/oleObject" Target="file:///\\main.oecd.org\ASgenEDU\PISA_INITIALREPORT_2022\results\PPT\CNT_PISA2022IR_Vol2_Ch2Covid_Fig.xlsx" TargetMode="Externa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8.xml"/></Relationships>
</file>

<file path=ppt/charts/_rels/chart18.xml.rels><?xml version="1.0" encoding="UTF-8" standalone="yes"?>
<Relationships xmlns="http://schemas.openxmlformats.org/package/2006/relationships"><Relationship Id="rId3" Type="http://schemas.openxmlformats.org/officeDocument/2006/relationships/oleObject" Target="file:///\\main.oecd.org\ASgenEDU\PISA_INITIALREPORT_2022\results\PPT\Volume%20V\PISA2022_Vol5_Fig_Ch4.xlsx" TargetMode="Externa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9.xml"/></Relationships>
</file>

<file path=ppt/charts/_rels/chart19.xml.rels><?xml version="1.0" encoding="UTF-8" standalone="yes"?>
<Relationships xmlns="http://schemas.openxmlformats.org/package/2006/relationships"><Relationship Id="rId3" Type="http://schemas.openxmlformats.org/officeDocument/2006/relationships/oleObject" Target="file:///\\main.oecd.org\ASgenEDU\PISA_INITIALREPORT_2022\results\PPT\CNT_PISA2022_Vol2_Ch5_Fig.xlsx" TargetMode="Externa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main.oecd.org\ASgenEDU\PISA_INITIALREPORT_2022\results\PPT\CNT_PISA2022_Vol2_Ch5_Fig.xlsx" TargetMode="Externa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chartUserShapes" Target="../drawings/drawing11.xml"/></Relationships>
</file>

<file path=ppt/charts/_rels/chart21.xml.rels><?xml version="1.0" encoding="UTF-8" standalone="yes"?>
<Relationships xmlns="http://schemas.openxmlformats.org/package/2006/relationships"><Relationship Id="rId3" Type="http://schemas.openxmlformats.org/officeDocument/2006/relationships/oleObject" Target="file:///\\main.oecd.org\ASgenEDU\PISA_INITIALREPORT_2022\results\PPT\CNT_PISA2022_Vol2_Ch5_Fig.xlsx" TargetMode="External"/><Relationship Id="rId2" Type="http://schemas.microsoft.com/office/2011/relationships/chartColorStyle" Target="colors17.xml"/><Relationship Id="rId1" Type="http://schemas.microsoft.com/office/2011/relationships/chartStyle" Target="style17.xml"/></Relationships>
</file>

<file path=ppt/charts/_rels/chart22.xml.rels><?xml version="1.0" encoding="UTF-8" standalone="yes"?>
<Relationships xmlns="http://schemas.openxmlformats.org/package/2006/relationships"><Relationship Id="rId3" Type="http://schemas.openxmlformats.org/officeDocument/2006/relationships/oleObject" Target="https://oecd-my.sharepoint.com/personal/nora_revai_oecd_org/Documents/Ed%20Research/Miscellaneous%20-%20Events/2024%20Feb%20-%20EU%20conference%20EIPP/AS%20-%20Figures.xlsx" TargetMode="Externa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chartUserShapes" Target="../drawings/drawing12.xml"/></Relationships>
</file>

<file path=ppt/charts/_rels/chart23.xml.rels><?xml version="1.0" encoding="UTF-8" standalone="yes"?>
<Relationships xmlns="http://schemas.openxmlformats.org/package/2006/relationships"><Relationship Id="rId3" Type="http://schemas.openxmlformats.org/officeDocument/2006/relationships/oleObject" Target="https://oecd-my.sharepoint.com/personal/nora_revai_oecd_org/Documents/Ed%20Research/Publications/SAGE%20Handbook/SAGE%20-%20Chapter%2018%20Figures.xlsx" TargetMode="External"/><Relationship Id="rId2" Type="http://schemas.microsoft.com/office/2011/relationships/chartColorStyle" Target="colors19.xml"/><Relationship Id="rId1" Type="http://schemas.microsoft.com/office/2011/relationships/chartStyle" Target="style19.xml"/></Relationships>
</file>

<file path=ppt/charts/_rels/chart24.xml.rels><?xml version="1.0" encoding="UTF-8" standalone="yes"?>
<Relationships xmlns="http://schemas.openxmlformats.org/package/2006/relationships"><Relationship Id="rId3" Type="http://schemas.openxmlformats.org/officeDocument/2006/relationships/oleObject" Target="https://oecd-my.sharepoint.com/personal/nora_revai_oecd_org/Documents/Ed%20Research/Publications/SAGE%20Handbook/SAGE%20-%20Chapter%2018%20Figures.xlsx" TargetMode="External"/><Relationship Id="rId2" Type="http://schemas.microsoft.com/office/2011/relationships/chartColorStyle" Target="colors20.xml"/><Relationship Id="rId1" Type="http://schemas.microsoft.com/office/2011/relationships/chartStyle" Target="style20.xml"/></Relationships>
</file>

<file path=ppt/charts/_rels/chart25.xml.rels><?xml version="1.0" encoding="UTF-8" standalone="yes"?>
<Relationships xmlns="http://schemas.openxmlformats.org/package/2006/relationships"><Relationship Id="rId3" Type="http://schemas.openxmlformats.org/officeDocument/2006/relationships/oleObject" Target="https://oecd-my.sharepoint.com/personal/nora_revai_oecd_org/Documents/Ed%20Research/Publications/SAGE%20Handbook/SAGE%20-%20Chapter%2018%20Figures.xlsx" TargetMode="External"/><Relationship Id="rId2" Type="http://schemas.microsoft.com/office/2011/relationships/chartColorStyle" Target="colors21.xml"/><Relationship Id="rId1" Type="http://schemas.microsoft.com/office/2011/relationships/chartStyle" Target="style21.xml"/></Relationships>
</file>

<file path=ppt/charts/_rels/chart26.xml.rels><?xml version="1.0" encoding="UTF-8" standalone="yes"?>
<Relationships xmlns="http://schemas.openxmlformats.org/package/2006/relationships"><Relationship Id="rId3" Type="http://schemas.openxmlformats.org/officeDocument/2006/relationships/oleObject" Target="https://oecd-my.sharepoint.com/personal/nora_revai_oecd_org/Documents/Ed%20Research/Publications/SAGE%20Handbook/SAGE%20-%20Chapter%2018%20Figures.xlsx" TargetMode="External"/><Relationship Id="rId2" Type="http://schemas.microsoft.com/office/2011/relationships/chartColorStyle" Target="colors22.xml"/><Relationship Id="rId1" Type="http://schemas.microsoft.com/office/2011/relationships/chartStyle" Target="style22.xml"/></Relationships>
</file>

<file path=ppt/charts/_rels/chart27.xml.rels><?xml version="1.0" encoding="UTF-8" standalone="yes"?>
<Relationships xmlns="http://schemas.openxmlformats.org/package/2006/relationships"><Relationship Id="rId3" Type="http://schemas.openxmlformats.org/officeDocument/2006/relationships/oleObject" Target="https://oecd-my.sharepoint.com/personal/nora_revai_oecd_org/Documents/Ed%20Research/Publications/SAGE%20Handbook/SAGE%20-%20Chapter%2018%20Figures.xlsx" TargetMode="External"/><Relationship Id="rId2" Type="http://schemas.microsoft.com/office/2011/relationships/chartColorStyle" Target="colors23.xml"/><Relationship Id="rId1" Type="http://schemas.microsoft.com/office/2011/relationships/chartStyle" Target="style23.xml"/></Relationships>
</file>

<file path=ppt/charts/_rels/chart28.xml.rels><?xml version="1.0" encoding="UTF-8" standalone="yes"?>
<Relationships xmlns="http://schemas.openxmlformats.org/package/2006/relationships"><Relationship Id="rId3" Type="http://schemas.openxmlformats.org/officeDocument/2006/relationships/oleObject" Target="https://oecd-my.sharepoint.com/personal/nora_revai_oecd_org/Documents/Ed%20Research/Publications/SAGE%20Handbook/SAGE%20-%20Chapter%2018%20Figures.xlsx" TargetMode="External"/><Relationship Id="rId2" Type="http://schemas.microsoft.com/office/2011/relationships/chartColorStyle" Target="colors24.xml"/><Relationship Id="rId1" Type="http://schemas.microsoft.com/office/2011/relationships/chartStyle" Target="style24.xml"/></Relationships>
</file>

<file path=ppt/charts/_rels/chart29.xml.rels><?xml version="1.0" encoding="UTF-8" standalone="yes"?>
<Relationships xmlns="http://schemas.openxmlformats.org/package/2006/relationships"><Relationship Id="rId3" Type="http://schemas.openxmlformats.org/officeDocument/2006/relationships/oleObject" Target="https://oecd-my.sharepoint.com/personal/nora_revai_oecd_org/Documents/Ed%20Research/Miscellaneous%20-%20Events/2024%20Feb%20-%20EU%20conference%20EIPP/AS%20-%20Figures.xlsx" TargetMode="External"/><Relationship Id="rId2" Type="http://schemas.microsoft.com/office/2011/relationships/chartColorStyle" Target="colors25.xml"/><Relationship Id="rId1" Type="http://schemas.microsoft.com/office/2011/relationships/chartStyle" Target="style25.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oleObject" Target="file:///\\main.oecd.org\ASgenEDU\PISA_INITIALREPORT_2022\results\PPT\PISA2022_Vol1_Fig_Ch4_correct.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2.xml"/><Relationship Id="rId4"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3" Type="http://schemas.openxmlformats.org/officeDocument/2006/relationships/oleObject" Target="file:///\\main.oecd.org\ASgenEDU\PISA_INITIALREPORT_2022\results\PPT\PISA2022_Vol1_Fig_Ch4_correct.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3.xml"/></Relationships>
</file>

<file path=ppt/charts/_rels/chart9.xml.rels><?xml version="1.0" encoding="UTF-8" standalone="yes"?>
<Relationships xmlns="http://schemas.openxmlformats.org/package/2006/relationships"><Relationship Id="rId3" Type="http://schemas.openxmlformats.org/officeDocument/2006/relationships/oleObject" Target="file:///C:\Users\Torres_J\Downloads\6jbfey.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243424985056793E-2"/>
          <c:y val="6.5793446467163286E-2"/>
          <c:w val="0.95183353250571967"/>
          <c:h val="0.86685984734634092"/>
        </c:manualLayout>
      </c:layout>
      <c:lineChart>
        <c:grouping val="standard"/>
        <c:varyColors val="0"/>
        <c:ser>
          <c:idx val="78"/>
          <c:order val="0"/>
          <c:tx>
            <c:strRef>
              <c:f>Sheet1!$A$80</c:f>
              <c:strCache>
                <c:ptCount val="1"/>
                <c:pt idx="0">
                  <c:v>Ukrainian regions (18 of 27)</c:v>
                </c:pt>
              </c:strCache>
              <c:extLst xmlns:c15="http://schemas.microsoft.com/office/drawing/2012/chart"/>
            </c:strRef>
          </c:tx>
          <c:spPr>
            <a:ln w="28575" cap="rnd">
              <a:solidFill>
                <a:schemeClr val="accent1">
                  <a:lumMod val="60000"/>
                  <a:lumOff val="4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Sheet1!$B$80:$H$80</c:f>
            </c:numRef>
          </c:val>
          <c:smooth val="0"/>
          <c:extLst xmlns:c15="http://schemas.microsoft.com/office/drawing/2012/chart">
            <c:ext xmlns:c16="http://schemas.microsoft.com/office/drawing/2014/chart" uri="{C3380CC4-5D6E-409C-BE32-E72D297353CC}">
              <c16:uniqueId val="{00000048-FC4E-4988-BD38-A35A2844DFBB}"/>
            </c:ext>
          </c:extLst>
        </c:ser>
        <c:ser>
          <c:idx val="8"/>
          <c:order val="1"/>
          <c:tx>
            <c:strRef>
              <c:f>Sheet1!$A$10</c:f>
              <c:strCache>
                <c:ptCount val="1"/>
                <c:pt idx="0">
                  <c:v>Bulgaria</c:v>
                </c:pt>
              </c:strCache>
              <c:extLst xmlns:c15="http://schemas.microsoft.com/office/drawing/2012/chart"/>
            </c:strRef>
          </c:tx>
          <c:spPr>
            <a:ln w="28575" cap="rnd">
              <a:solidFill>
                <a:schemeClr val="accent3">
                  <a:lumMod val="6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Sheet1!$B$10:$H$10</c:f>
            </c:numRef>
          </c:val>
          <c:smooth val="0"/>
          <c:extLst xmlns:c15="http://schemas.microsoft.com/office/drawing/2012/chart">
            <c:ext xmlns:c16="http://schemas.microsoft.com/office/drawing/2014/chart" uri="{C3380CC4-5D6E-409C-BE32-E72D297353CC}">
              <c16:uniqueId val="{00000049-FC4E-4988-BD38-A35A2844DFBB}"/>
            </c:ext>
          </c:extLst>
        </c:ser>
        <c:ser>
          <c:idx val="28"/>
          <c:order val="2"/>
          <c:tx>
            <c:strRef>
              <c:f>Sheet1!$A$30</c:f>
              <c:strCache>
                <c:ptCount val="1"/>
                <c:pt idx="0">
                  <c:v>Hong Kong (China)*</c:v>
                </c:pt>
              </c:strCache>
              <c:extLst xmlns:c15="http://schemas.microsoft.com/office/drawing/2012/chart"/>
            </c:strRef>
          </c:tx>
          <c:spPr>
            <a:ln w="28575" cap="rnd">
              <a:solidFill>
                <a:schemeClr val="accent5">
                  <a:lumMod val="60000"/>
                  <a:lumOff val="4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Sheet1!$B$30:$H$30</c:f>
            </c:numRef>
          </c:val>
          <c:smooth val="0"/>
          <c:extLst xmlns:c15="http://schemas.microsoft.com/office/drawing/2012/chart">
            <c:ext xmlns:c16="http://schemas.microsoft.com/office/drawing/2014/chart" uri="{C3380CC4-5D6E-409C-BE32-E72D297353CC}">
              <c16:uniqueId val="{0000004A-FC4E-4988-BD38-A35A2844DFBB}"/>
            </c:ext>
          </c:extLst>
        </c:ser>
        <c:ser>
          <c:idx val="27"/>
          <c:order val="3"/>
          <c:tx>
            <c:strRef>
              <c:f>Sheet1!$A$29</c:f>
              <c:strCache>
                <c:ptCount val="1"/>
                <c:pt idx="0">
                  <c:v>Guatemala</c:v>
                </c:pt>
              </c:strCache>
              <c:extLst xmlns:c15="http://schemas.microsoft.com/office/drawing/2012/chart"/>
            </c:strRef>
          </c:tx>
          <c:spPr>
            <a:ln w="28575" cap="rnd">
              <a:solidFill>
                <a:schemeClr val="accent4">
                  <a:lumMod val="60000"/>
                  <a:lumOff val="4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Sheet1!$B$29:$H$29</c:f>
            </c:numRef>
          </c:val>
          <c:smooth val="0"/>
          <c:extLst xmlns:c15="http://schemas.microsoft.com/office/drawing/2012/chart">
            <c:ext xmlns:c16="http://schemas.microsoft.com/office/drawing/2014/chart" uri="{C3380CC4-5D6E-409C-BE32-E72D297353CC}">
              <c16:uniqueId val="{0000004B-FC4E-4988-BD38-A35A2844DFBB}"/>
            </c:ext>
          </c:extLst>
        </c:ser>
        <c:ser>
          <c:idx val="43"/>
          <c:order val="4"/>
          <c:tx>
            <c:strRef>
              <c:f>Sheet1!$A$45</c:f>
              <c:strCache>
                <c:ptCount val="1"/>
                <c:pt idx="0">
                  <c:v>Macao (China)</c:v>
                </c:pt>
              </c:strCache>
              <c:extLst xmlns:c15="http://schemas.microsoft.com/office/drawing/2012/chart"/>
            </c:strRef>
          </c:tx>
          <c:spPr>
            <a:ln w="28575" cap="rnd">
              <a:solidFill>
                <a:schemeClr val="accent2">
                  <a:lumMod val="7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Sheet1!$B$45:$H$45</c:f>
            </c:numRef>
          </c:val>
          <c:smooth val="0"/>
          <c:extLst xmlns:c15="http://schemas.microsoft.com/office/drawing/2012/chart">
            <c:ext xmlns:c16="http://schemas.microsoft.com/office/drawing/2014/chart" uri="{C3380CC4-5D6E-409C-BE32-E72D297353CC}">
              <c16:uniqueId val="{0000004C-FC4E-4988-BD38-A35A2844DFBB}"/>
            </c:ext>
          </c:extLst>
        </c:ser>
        <c:ser>
          <c:idx val="0"/>
          <c:order val="5"/>
          <c:tx>
            <c:strRef>
              <c:f>Sheet1!$A$2</c:f>
              <c:strCache>
                <c:ptCount val="1"/>
                <c:pt idx="0">
                  <c:v>Albania</c:v>
                </c:pt>
              </c:strCache>
            </c:strRef>
          </c:tx>
          <c:spPr>
            <a:ln w="28575" cap="rnd">
              <a:solidFill>
                <a:schemeClr val="accent1"/>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Sheet1!$B$2:$H$2</c:f>
            </c:numRef>
          </c:val>
          <c:smooth val="0"/>
          <c:extLst>
            <c:ext xmlns:c16="http://schemas.microsoft.com/office/drawing/2014/chart" uri="{C3380CC4-5D6E-409C-BE32-E72D297353CC}">
              <c16:uniqueId val="{00000000-FC4E-4988-BD38-A35A2844DFBB}"/>
            </c:ext>
          </c:extLst>
        </c:ser>
        <c:ser>
          <c:idx val="3"/>
          <c:order val="6"/>
          <c:tx>
            <c:strRef>
              <c:f>Sheet1!$A$5</c:f>
              <c:strCache>
                <c:ptCount val="1"/>
                <c:pt idx="0">
                  <c:v>Austria</c:v>
                </c:pt>
              </c:strCache>
              <c:extLst xmlns:c15="http://schemas.microsoft.com/office/drawing/2012/chart"/>
            </c:strRef>
          </c:tx>
          <c:spPr>
            <a:ln w="28575" cap="rnd">
              <a:solidFill>
                <a:schemeClr val="accent4"/>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Sheet1!$B$5:$H$5</c:f>
            </c:numRef>
          </c:val>
          <c:smooth val="0"/>
          <c:extLst xmlns:c15="http://schemas.microsoft.com/office/drawing/2012/chart">
            <c:ext xmlns:c16="http://schemas.microsoft.com/office/drawing/2014/chart" uri="{C3380CC4-5D6E-409C-BE32-E72D297353CC}">
              <c16:uniqueId val="{0000004D-FC4E-4988-BD38-A35A2844DFBB}"/>
            </c:ext>
          </c:extLst>
        </c:ser>
        <c:ser>
          <c:idx val="71"/>
          <c:order val="7"/>
          <c:tx>
            <c:strRef>
              <c:f>Sheet1!$A$73</c:f>
              <c:strCache>
                <c:ptCount val="1"/>
                <c:pt idx="0">
                  <c:v>Slovak Republic</c:v>
                </c:pt>
              </c:strCache>
              <c:extLst xmlns:c15="http://schemas.microsoft.com/office/drawing/2012/chart"/>
            </c:strRef>
          </c:tx>
          <c:spPr>
            <a:ln w="28575" cap="rnd">
              <a:solidFill>
                <a:schemeClr val="accent6">
                  <a:lumMod val="80000"/>
                  <a:lumOff val="2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Sheet1!$B$73:$H$73</c:f>
            </c:numRef>
          </c:val>
          <c:smooth val="0"/>
          <c:extLst xmlns:c15="http://schemas.microsoft.com/office/drawing/2012/chart">
            <c:ext xmlns:c16="http://schemas.microsoft.com/office/drawing/2014/chart" uri="{C3380CC4-5D6E-409C-BE32-E72D297353CC}">
              <c16:uniqueId val="{0000004E-FC4E-4988-BD38-A35A2844DFBB}"/>
            </c:ext>
          </c:extLst>
        </c:ser>
        <c:ser>
          <c:idx val="48"/>
          <c:order val="8"/>
          <c:tx>
            <c:strRef>
              <c:f>Sheet1!$A$50</c:f>
              <c:strCache>
                <c:ptCount val="1"/>
                <c:pt idx="0">
                  <c:v>Mongolia</c:v>
                </c:pt>
              </c:strCache>
              <c:extLst xmlns:c15="http://schemas.microsoft.com/office/drawing/2012/chart"/>
            </c:strRef>
          </c:tx>
          <c:spPr>
            <a:ln w="28575" cap="rnd">
              <a:solidFill>
                <a:schemeClr val="accent1">
                  <a:lumMod val="50000"/>
                  <a:lumOff val="5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Sheet1!$B$50:$H$50</c:f>
            </c:numRef>
          </c:val>
          <c:smooth val="0"/>
          <c:extLst xmlns:c15="http://schemas.microsoft.com/office/drawing/2012/chart">
            <c:ext xmlns:c16="http://schemas.microsoft.com/office/drawing/2014/chart" uri="{C3380CC4-5D6E-409C-BE32-E72D297353CC}">
              <c16:uniqueId val="{0000004F-FC4E-4988-BD38-A35A2844DFBB}"/>
            </c:ext>
          </c:extLst>
        </c:ser>
        <c:ser>
          <c:idx val="32"/>
          <c:order val="9"/>
          <c:tx>
            <c:strRef>
              <c:f>Sheet1!$A$34</c:f>
              <c:strCache>
                <c:ptCount val="1"/>
                <c:pt idx="0">
                  <c:v>Ireland*</c:v>
                </c:pt>
              </c:strCache>
              <c:extLst xmlns:c15="http://schemas.microsoft.com/office/drawing/2012/chart"/>
            </c:strRef>
          </c:tx>
          <c:spPr>
            <a:ln w="28575" cap="rnd">
              <a:solidFill>
                <a:schemeClr val="accent3">
                  <a:lumMod val="5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Sheet1!$B$34:$H$34</c:f>
            </c:numRef>
          </c:val>
          <c:smooth val="0"/>
          <c:extLst xmlns:c15="http://schemas.microsoft.com/office/drawing/2012/chart">
            <c:ext xmlns:c16="http://schemas.microsoft.com/office/drawing/2014/chart" uri="{C3380CC4-5D6E-409C-BE32-E72D297353CC}">
              <c16:uniqueId val="{00000050-FC4E-4988-BD38-A35A2844DFBB}"/>
            </c:ext>
          </c:extLst>
        </c:ser>
        <c:ser>
          <c:idx val="1"/>
          <c:order val="10"/>
          <c:tx>
            <c:strRef>
              <c:f>Sheet1!$A$3</c:f>
              <c:strCache>
                <c:ptCount val="1"/>
                <c:pt idx="0">
                  <c:v>Argentina</c:v>
                </c:pt>
              </c:strCache>
              <c:extLst xmlns:c15="http://schemas.microsoft.com/office/drawing/2012/chart"/>
            </c:strRef>
          </c:tx>
          <c:spPr>
            <a:ln w="28575" cap="rnd">
              <a:solidFill>
                <a:schemeClr val="accent2"/>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Sheet1!$B$3:$H$3</c:f>
            </c:numRef>
          </c:val>
          <c:smooth val="0"/>
          <c:extLst xmlns:c15="http://schemas.microsoft.com/office/drawing/2012/chart">
            <c:ext xmlns:c16="http://schemas.microsoft.com/office/drawing/2014/chart" uri="{C3380CC4-5D6E-409C-BE32-E72D297353CC}">
              <c16:uniqueId val="{00000051-FC4E-4988-BD38-A35A2844DFBB}"/>
            </c:ext>
          </c:extLst>
        </c:ser>
        <c:ser>
          <c:idx val="50"/>
          <c:order val="11"/>
          <c:tx>
            <c:strRef>
              <c:f>Sheet1!$A$52</c:f>
              <c:strCache>
                <c:ptCount val="1"/>
                <c:pt idx="0">
                  <c:v>Morocco</c:v>
                </c:pt>
              </c:strCache>
              <c:extLst xmlns:c15="http://schemas.microsoft.com/office/drawing/2012/chart"/>
            </c:strRef>
          </c:tx>
          <c:spPr>
            <a:ln w="28575" cap="rnd">
              <a:solidFill>
                <a:schemeClr val="accent3">
                  <a:lumMod val="50000"/>
                  <a:lumOff val="5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Sheet1!$B$52:$H$52</c:f>
            </c:numRef>
          </c:val>
          <c:smooth val="0"/>
          <c:extLst xmlns:c15="http://schemas.microsoft.com/office/drawing/2012/chart">
            <c:ext xmlns:c16="http://schemas.microsoft.com/office/drawing/2014/chart" uri="{C3380CC4-5D6E-409C-BE32-E72D297353CC}">
              <c16:uniqueId val="{00000052-FC4E-4988-BD38-A35A2844DFBB}"/>
            </c:ext>
          </c:extLst>
        </c:ser>
        <c:ser>
          <c:idx val="2"/>
          <c:order val="12"/>
          <c:tx>
            <c:strRef>
              <c:f>Sheet1!$A$4</c:f>
              <c:strCache>
                <c:ptCount val="1"/>
                <c:pt idx="0">
                  <c:v>Australia*</c:v>
                </c:pt>
              </c:strCache>
            </c:strRef>
          </c:tx>
          <c:spPr>
            <a:ln w="28575" cap="rnd">
              <a:solidFill>
                <a:schemeClr val="accent3"/>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Sheet1!$B$4:$H$4</c:f>
            </c:numRef>
          </c:val>
          <c:smooth val="0"/>
          <c:extLst>
            <c:ext xmlns:c16="http://schemas.microsoft.com/office/drawing/2014/chart" uri="{C3380CC4-5D6E-409C-BE32-E72D297353CC}">
              <c16:uniqueId val="{00000001-FC4E-4988-BD38-A35A2844DFBB}"/>
            </c:ext>
          </c:extLst>
        </c:ser>
        <c:ser>
          <c:idx val="4"/>
          <c:order val="13"/>
          <c:tx>
            <c:strRef>
              <c:f>Sheet1!$A$6</c:f>
              <c:strCache>
                <c:ptCount val="1"/>
                <c:pt idx="0">
                  <c:v>Baku (Azerbaijan)</c:v>
                </c:pt>
              </c:strCache>
            </c:strRef>
          </c:tx>
          <c:spPr>
            <a:ln w="28575" cap="rnd">
              <a:solidFill>
                <a:schemeClr val="accent5"/>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Sheet1!$B$6:$H$6</c:f>
            </c:numRef>
          </c:val>
          <c:smooth val="0"/>
          <c:extLst>
            <c:ext xmlns:c16="http://schemas.microsoft.com/office/drawing/2014/chart" uri="{C3380CC4-5D6E-409C-BE32-E72D297353CC}">
              <c16:uniqueId val="{00000002-FC4E-4988-BD38-A35A2844DFBB}"/>
            </c:ext>
          </c:extLst>
        </c:ser>
        <c:ser>
          <c:idx val="5"/>
          <c:order val="14"/>
          <c:tx>
            <c:strRef>
              <c:f>Sheet1!$A$7</c:f>
              <c:strCache>
                <c:ptCount val="1"/>
                <c:pt idx="0">
                  <c:v>Belgium</c:v>
                </c:pt>
              </c:strCache>
            </c:strRef>
          </c:tx>
          <c:spPr>
            <a:ln w="28575" cap="rnd">
              <a:solidFill>
                <a:schemeClr val="accent6"/>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Sheet1!$B$7:$H$7</c:f>
            </c:numRef>
          </c:val>
          <c:smooth val="0"/>
          <c:extLst>
            <c:ext xmlns:c16="http://schemas.microsoft.com/office/drawing/2014/chart" uri="{C3380CC4-5D6E-409C-BE32-E72D297353CC}">
              <c16:uniqueId val="{00000003-FC4E-4988-BD38-A35A2844DFBB}"/>
            </c:ext>
          </c:extLst>
        </c:ser>
        <c:ser>
          <c:idx val="6"/>
          <c:order val="15"/>
          <c:tx>
            <c:strRef>
              <c:f>Sheet1!$A$8</c:f>
              <c:strCache>
                <c:ptCount val="1"/>
                <c:pt idx="0">
                  <c:v>Brazil</c:v>
                </c:pt>
              </c:strCache>
            </c:strRef>
          </c:tx>
          <c:spPr>
            <a:ln w="28575" cap="rnd">
              <a:solidFill>
                <a:schemeClr val="accent1">
                  <a:lumMod val="6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Sheet1!$B$8:$H$8</c:f>
            </c:numRef>
          </c:val>
          <c:smooth val="0"/>
          <c:extLst>
            <c:ext xmlns:c16="http://schemas.microsoft.com/office/drawing/2014/chart" uri="{C3380CC4-5D6E-409C-BE32-E72D297353CC}">
              <c16:uniqueId val="{00000004-FC4E-4988-BD38-A35A2844DFBB}"/>
            </c:ext>
          </c:extLst>
        </c:ser>
        <c:ser>
          <c:idx val="7"/>
          <c:order val="16"/>
          <c:tx>
            <c:strRef>
              <c:f>Sheet1!$A$9</c:f>
              <c:strCache>
                <c:ptCount val="1"/>
                <c:pt idx="0">
                  <c:v>Brunei Darussalam</c:v>
                </c:pt>
              </c:strCache>
            </c:strRef>
          </c:tx>
          <c:spPr>
            <a:ln w="28575" cap="rnd">
              <a:solidFill>
                <a:schemeClr val="accent2">
                  <a:lumMod val="6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Sheet1!$B$9:$H$9</c:f>
            </c:numRef>
          </c:val>
          <c:smooth val="0"/>
          <c:extLst>
            <c:ext xmlns:c16="http://schemas.microsoft.com/office/drawing/2014/chart" uri="{C3380CC4-5D6E-409C-BE32-E72D297353CC}">
              <c16:uniqueId val="{00000005-FC4E-4988-BD38-A35A2844DFBB}"/>
            </c:ext>
          </c:extLst>
        </c:ser>
        <c:ser>
          <c:idx val="9"/>
          <c:order val="17"/>
          <c:tx>
            <c:strRef>
              <c:f>Sheet1!$A$11</c:f>
              <c:strCache>
                <c:ptCount val="1"/>
                <c:pt idx="0">
                  <c:v>Cambodia</c:v>
                </c:pt>
              </c:strCache>
            </c:strRef>
          </c:tx>
          <c:spPr>
            <a:ln w="28575" cap="rnd">
              <a:solidFill>
                <a:schemeClr val="accent4">
                  <a:lumMod val="6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Sheet1!$B$11:$H$11</c:f>
            </c:numRef>
          </c:val>
          <c:smooth val="0"/>
          <c:extLst>
            <c:ext xmlns:c16="http://schemas.microsoft.com/office/drawing/2014/chart" uri="{C3380CC4-5D6E-409C-BE32-E72D297353CC}">
              <c16:uniqueId val="{00000006-FC4E-4988-BD38-A35A2844DFBB}"/>
            </c:ext>
          </c:extLst>
        </c:ser>
        <c:ser>
          <c:idx val="10"/>
          <c:order val="18"/>
          <c:tx>
            <c:strRef>
              <c:f>Sheet1!$A$12</c:f>
              <c:strCache>
                <c:ptCount val="1"/>
                <c:pt idx="0">
                  <c:v>Canada*</c:v>
                </c:pt>
              </c:strCache>
            </c:strRef>
          </c:tx>
          <c:spPr>
            <a:ln w="28575" cap="rnd">
              <a:solidFill>
                <a:schemeClr val="accent5">
                  <a:lumMod val="6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Sheet1!$B$12:$H$12</c:f>
            </c:numRef>
          </c:val>
          <c:smooth val="0"/>
          <c:extLst>
            <c:ext xmlns:c16="http://schemas.microsoft.com/office/drawing/2014/chart" uri="{C3380CC4-5D6E-409C-BE32-E72D297353CC}">
              <c16:uniqueId val="{00000007-FC4E-4988-BD38-A35A2844DFBB}"/>
            </c:ext>
          </c:extLst>
        </c:ser>
        <c:ser>
          <c:idx val="11"/>
          <c:order val="19"/>
          <c:tx>
            <c:strRef>
              <c:f>Sheet1!$A$13</c:f>
              <c:strCache>
                <c:ptCount val="1"/>
                <c:pt idx="0">
                  <c:v>Chile</c:v>
                </c:pt>
              </c:strCache>
              <c:extLst xmlns:c15="http://schemas.microsoft.com/office/drawing/2012/chart"/>
            </c:strRef>
          </c:tx>
          <c:spPr>
            <a:ln w="28575" cap="rnd">
              <a:solidFill>
                <a:schemeClr val="accent6">
                  <a:lumMod val="6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Sheet1!$B$13:$H$13</c:f>
            </c:numRef>
          </c:val>
          <c:smooth val="0"/>
          <c:extLst xmlns:c15="http://schemas.microsoft.com/office/drawing/2012/chart">
            <c:ext xmlns:c16="http://schemas.microsoft.com/office/drawing/2014/chart" uri="{C3380CC4-5D6E-409C-BE32-E72D297353CC}">
              <c16:uniqueId val="{00000053-FC4E-4988-BD38-A35A2844DFBB}"/>
            </c:ext>
          </c:extLst>
        </c:ser>
        <c:ser>
          <c:idx val="12"/>
          <c:order val="20"/>
          <c:tx>
            <c:strRef>
              <c:f>Sheet1!$A$14</c:f>
              <c:strCache>
                <c:ptCount val="1"/>
                <c:pt idx="0">
                  <c:v>Chinese Taipei</c:v>
                </c:pt>
              </c:strCache>
            </c:strRef>
          </c:tx>
          <c:spPr>
            <a:ln w="28575" cap="rnd">
              <a:solidFill>
                <a:schemeClr val="accent1">
                  <a:lumMod val="80000"/>
                  <a:lumOff val="2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Sheet1!$B$14:$H$14</c:f>
            </c:numRef>
          </c:val>
          <c:smooth val="0"/>
          <c:extLst>
            <c:ext xmlns:c16="http://schemas.microsoft.com/office/drawing/2014/chart" uri="{C3380CC4-5D6E-409C-BE32-E72D297353CC}">
              <c16:uniqueId val="{00000008-FC4E-4988-BD38-A35A2844DFBB}"/>
            </c:ext>
          </c:extLst>
        </c:ser>
        <c:ser>
          <c:idx val="13"/>
          <c:order val="21"/>
          <c:tx>
            <c:strRef>
              <c:f>Sheet1!$A$15</c:f>
              <c:strCache>
                <c:ptCount val="1"/>
                <c:pt idx="0">
                  <c:v>Colombia</c:v>
                </c:pt>
              </c:strCache>
            </c:strRef>
          </c:tx>
          <c:spPr>
            <a:ln w="28575" cap="rnd">
              <a:solidFill>
                <a:schemeClr val="accent2">
                  <a:lumMod val="80000"/>
                  <a:lumOff val="2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Sheet1!$B$15:$H$15</c:f>
            </c:numRef>
          </c:val>
          <c:smooth val="0"/>
          <c:extLst>
            <c:ext xmlns:c16="http://schemas.microsoft.com/office/drawing/2014/chart" uri="{C3380CC4-5D6E-409C-BE32-E72D297353CC}">
              <c16:uniqueId val="{00000009-FC4E-4988-BD38-A35A2844DFBB}"/>
            </c:ext>
          </c:extLst>
        </c:ser>
        <c:ser>
          <c:idx val="14"/>
          <c:order val="22"/>
          <c:tx>
            <c:strRef>
              <c:f>Sheet1!$A$16</c:f>
              <c:strCache>
                <c:ptCount val="1"/>
                <c:pt idx="0">
                  <c:v>Costa Rica</c:v>
                </c:pt>
              </c:strCache>
            </c:strRef>
          </c:tx>
          <c:spPr>
            <a:ln w="28575" cap="rnd">
              <a:solidFill>
                <a:schemeClr val="accent3">
                  <a:lumMod val="80000"/>
                  <a:lumOff val="2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Sheet1!$B$16:$H$16</c:f>
            </c:numRef>
          </c:val>
          <c:smooth val="0"/>
          <c:extLst>
            <c:ext xmlns:c16="http://schemas.microsoft.com/office/drawing/2014/chart" uri="{C3380CC4-5D6E-409C-BE32-E72D297353CC}">
              <c16:uniqueId val="{0000000A-FC4E-4988-BD38-A35A2844DFBB}"/>
            </c:ext>
          </c:extLst>
        </c:ser>
        <c:ser>
          <c:idx val="15"/>
          <c:order val="23"/>
          <c:tx>
            <c:strRef>
              <c:f>Sheet1!$A$17</c:f>
              <c:strCache>
                <c:ptCount val="1"/>
                <c:pt idx="0">
                  <c:v>Croatia</c:v>
                </c:pt>
              </c:strCache>
            </c:strRef>
          </c:tx>
          <c:spPr>
            <a:ln w="28575" cap="rnd">
              <a:solidFill>
                <a:schemeClr val="accent4">
                  <a:lumMod val="80000"/>
                  <a:lumOff val="2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Sheet1!$B$17:$H$17</c:f>
            </c:numRef>
          </c:val>
          <c:smooth val="0"/>
          <c:extLst>
            <c:ext xmlns:c16="http://schemas.microsoft.com/office/drawing/2014/chart" uri="{C3380CC4-5D6E-409C-BE32-E72D297353CC}">
              <c16:uniqueId val="{0000000B-FC4E-4988-BD38-A35A2844DFBB}"/>
            </c:ext>
          </c:extLst>
        </c:ser>
        <c:ser>
          <c:idx val="16"/>
          <c:order val="24"/>
          <c:tx>
            <c:strRef>
              <c:f>Sheet1!$A$18</c:f>
              <c:strCache>
                <c:ptCount val="1"/>
                <c:pt idx="0">
                  <c:v>Cyprus</c:v>
                </c:pt>
              </c:strCache>
            </c:strRef>
          </c:tx>
          <c:spPr>
            <a:ln w="28575" cap="rnd">
              <a:solidFill>
                <a:schemeClr val="accent5">
                  <a:lumMod val="80000"/>
                  <a:lumOff val="2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Sheet1!$B$18:$H$18</c:f>
            </c:numRef>
          </c:val>
          <c:smooth val="0"/>
          <c:extLst>
            <c:ext xmlns:c16="http://schemas.microsoft.com/office/drawing/2014/chart" uri="{C3380CC4-5D6E-409C-BE32-E72D297353CC}">
              <c16:uniqueId val="{0000000C-FC4E-4988-BD38-A35A2844DFBB}"/>
            </c:ext>
          </c:extLst>
        </c:ser>
        <c:ser>
          <c:idx val="17"/>
          <c:order val="25"/>
          <c:tx>
            <c:strRef>
              <c:f>Sheet1!$A$19</c:f>
              <c:strCache>
                <c:ptCount val="1"/>
                <c:pt idx="0">
                  <c:v>Czech Republic</c:v>
                </c:pt>
              </c:strCache>
            </c:strRef>
          </c:tx>
          <c:spPr>
            <a:ln w="28575" cap="rnd">
              <a:solidFill>
                <a:schemeClr val="accent6">
                  <a:lumMod val="80000"/>
                  <a:lumOff val="2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Sheet1!$B$19:$H$19</c:f>
            </c:numRef>
          </c:val>
          <c:smooth val="0"/>
          <c:extLst>
            <c:ext xmlns:c16="http://schemas.microsoft.com/office/drawing/2014/chart" uri="{C3380CC4-5D6E-409C-BE32-E72D297353CC}">
              <c16:uniqueId val="{0000000D-FC4E-4988-BD38-A35A2844DFBB}"/>
            </c:ext>
          </c:extLst>
        </c:ser>
        <c:ser>
          <c:idx val="18"/>
          <c:order val="26"/>
          <c:tx>
            <c:strRef>
              <c:f>Sheet1!$A$20</c:f>
              <c:strCache>
                <c:ptCount val="1"/>
                <c:pt idx="0">
                  <c:v>Denmark*</c:v>
                </c:pt>
              </c:strCache>
            </c:strRef>
          </c:tx>
          <c:spPr>
            <a:ln w="28575" cap="rnd">
              <a:solidFill>
                <a:schemeClr val="accent1">
                  <a:lumMod val="8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Sheet1!$B$20:$H$20</c:f>
            </c:numRef>
          </c:val>
          <c:smooth val="0"/>
          <c:extLst>
            <c:ext xmlns:c16="http://schemas.microsoft.com/office/drawing/2014/chart" uri="{C3380CC4-5D6E-409C-BE32-E72D297353CC}">
              <c16:uniqueId val="{0000000E-FC4E-4988-BD38-A35A2844DFBB}"/>
            </c:ext>
          </c:extLst>
        </c:ser>
        <c:ser>
          <c:idx val="19"/>
          <c:order val="27"/>
          <c:tx>
            <c:strRef>
              <c:f>Sheet1!$A$21</c:f>
              <c:strCache>
                <c:ptCount val="1"/>
                <c:pt idx="0">
                  <c:v>Dominican Republic</c:v>
                </c:pt>
              </c:strCache>
            </c:strRef>
          </c:tx>
          <c:spPr>
            <a:ln w="28575" cap="rnd">
              <a:solidFill>
                <a:schemeClr val="accent2">
                  <a:lumMod val="8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Sheet1!$B$21:$H$21</c:f>
            </c:numRef>
          </c:val>
          <c:smooth val="0"/>
          <c:extLst>
            <c:ext xmlns:c16="http://schemas.microsoft.com/office/drawing/2014/chart" uri="{C3380CC4-5D6E-409C-BE32-E72D297353CC}">
              <c16:uniqueId val="{0000000F-FC4E-4988-BD38-A35A2844DFBB}"/>
            </c:ext>
          </c:extLst>
        </c:ser>
        <c:ser>
          <c:idx val="20"/>
          <c:order val="28"/>
          <c:tx>
            <c:strRef>
              <c:f>Sheet1!$A$22</c:f>
              <c:strCache>
                <c:ptCount val="1"/>
                <c:pt idx="0">
                  <c:v>El Salvador</c:v>
                </c:pt>
              </c:strCache>
            </c:strRef>
          </c:tx>
          <c:spPr>
            <a:ln w="28575" cap="rnd">
              <a:solidFill>
                <a:schemeClr val="accent3">
                  <a:lumMod val="8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Sheet1!$B$22:$H$22</c:f>
            </c:numRef>
          </c:val>
          <c:smooth val="0"/>
          <c:extLst>
            <c:ext xmlns:c16="http://schemas.microsoft.com/office/drawing/2014/chart" uri="{C3380CC4-5D6E-409C-BE32-E72D297353CC}">
              <c16:uniqueId val="{00000010-FC4E-4988-BD38-A35A2844DFBB}"/>
            </c:ext>
          </c:extLst>
        </c:ser>
        <c:ser>
          <c:idx val="21"/>
          <c:order val="29"/>
          <c:tx>
            <c:strRef>
              <c:f>Sheet1!$A$23</c:f>
              <c:strCache>
                <c:ptCount val="1"/>
                <c:pt idx="0">
                  <c:v>Estonia</c:v>
                </c:pt>
              </c:strCache>
            </c:strRef>
          </c:tx>
          <c:spPr>
            <a:ln w="28575" cap="rnd">
              <a:solidFill>
                <a:schemeClr val="accent4">
                  <a:lumMod val="8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Sheet1!$B$23:$H$23</c:f>
            </c:numRef>
          </c:val>
          <c:smooth val="0"/>
          <c:extLst>
            <c:ext xmlns:c16="http://schemas.microsoft.com/office/drawing/2014/chart" uri="{C3380CC4-5D6E-409C-BE32-E72D297353CC}">
              <c16:uniqueId val="{00000011-FC4E-4988-BD38-A35A2844DFBB}"/>
            </c:ext>
          </c:extLst>
        </c:ser>
        <c:ser>
          <c:idx val="22"/>
          <c:order val="30"/>
          <c:tx>
            <c:strRef>
              <c:f>Sheet1!$A$24</c:f>
              <c:strCache>
                <c:ptCount val="1"/>
                <c:pt idx="0">
                  <c:v>Finland</c:v>
                </c:pt>
              </c:strCache>
            </c:strRef>
          </c:tx>
          <c:spPr>
            <a:ln w="28575" cap="rnd">
              <a:solidFill>
                <a:schemeClr val="accent5">
                  <a:lumMod val="8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Sheet1!$B$24:$H$24</c:f>
            </c:numRef>
          </c:val>
          <c:smooth val="0"/>
          <c:extLst>
            <c:ext xmlns:c16="http://schemas.microsoft.com/office/drawing/2014/chart" uri="{C3380CC4-5D6E-409C-BE32-E72D297353CC}">
              <c16:uniqueId val="{00000012-FC4E-4988-BD38-A35A2844DFBB}"/>
            </c:ext>
          </c:extLst>
        </c:ser>
        <c:ser>
          <c:idx val="23"/>
          <c:order val="31"/>
          <c:tx>
            <c:strRef>
              <c:f>Sheet1!$A$25</c:f>
              <c:strCache>
                <c:ptCount val="1"/>
                <c:pt idx="0">
                  <c:v>France</c:v>
                </c:pt>
              </c:strCache>
            </c:strRef>
          </c:tx>
          <c:spPr>
            <a:ln w="28575" cap="rnd">
              <a:solidFill>
                <a:schemeClr val="accent6">
                  <a:lumMod val="8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Sheet1!$B$25:$H$25</c:f>
            </c:numRef>
          </c:val>
          <c:smooth val="0"/>
          <c:extLst>
            <c:ext xmlns:c16="http://schemas.microsoft.com/office/drawing/2014/chart" uri="{C3380CC4-5D6E-409C-BE32-E72D297353CC}">
              <c16:uniqueId val="{00000013-FC4E-4988-BD38-A35A2844DFBB}"/>
            </c:ext>
          </c:extLst>
        </c:ser>
        <c:ser>
          <c:idx val="24"/>
          <c:order val="32"/>
          <c:tx>
            <c:strRef>
              <c:f>Sheet1!$A$26</c:f>
              <c:strCache>
                <c:ptCount val="1"/>
                <c:pt idx="0">
                  <c:v>Georgia</c:v>
                </c:pt>
              </c:strCache>
            </c:strRef>
          </c:tx>
          <c:spPr>
            <a:ln w="28575" cap="rnd">
              <a:solidFill>
                <a:schemeClr val="accent1">
                  <a:lumMod val="60000"/>
                  <a:lumOff val="4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Sheet1!$B$26:$H$26</c:f>
            </c:numRef>
          </c:val>
          <c:smooth val="0"/>
          <c:extLst>
            <c:ext xmlns:c16="http://schemas.microsoft.com/office/drawing/2014/chart" uri="{C3380CC4-5D6E-409C-BE32-E72D297353CC}">
              <c16:uniqueId val="{00000014-FC4E-4988-BD38-A35A2844DFBB}"/>
            </c:ext>
          </c:extLst>
        </c:ser>
        <c:ser>
          <c:idx val="25"/>
          <c:order val="33"/>
          <c:tx>
            <c:strRef>
              <c:f>Sheet1!$A$27</c:f>
              <c:strCache>
                <c:ptCount val="1"/>
                <c:pt idx="0">
                  <c:v>Germany</c:v>
                </c:pt>
              </c:strCache>
            </c:strRef>
          </c:tx>
          <c:spPr>
            <a:ln w="28575" cap="rnd">
              <a:solidFill>
                <a:schemeClr val="accent2">
                  <a:lumMod val="60000"/>
                  <a:lumOff val="4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Sheet1!$B$27:$H$27</c:f>
            </c:numRef>
          </c:val>
          <c:smooth val="0"/>
          <c:extLst>
            <c:ext xmlns:c16="http://schemas.microsoft.com/office/drawing/2014/chart" uri="{C3380CC4-5D6E-409C-BE32-E72D297353CC}">
              <c16:uniqueId val="{00000015-FC4E-4988-BD38-A35A2844DFBB}"/>
            </c:ext>
          </c:extLst>
        </c:ser>
        <c:ser>
          <c:idx val="26"/>
          <c:order val="34"/>
          <c:tx>
            <c:strRef>
              <c:f>Sheet1!$A$28</c:f>
              <c:strCache>
                <c:ptCount val="1"/>
                <c:pt idx="0">
                  <c:v>Greece</c:v>
                </c:pt>
              </c:strCache>
            </c:strRef>
          </c:tx>
          <c:spPr>
            <a:ln w="28575" cap="rnd">
              <a:solidFill>
                <a:schemeClr val="accent3">
                  <a:lumMod val="60000"/>
                  <a:lumOff val="4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Sheet1!$B$28:$H$28</c:f>
            </c:numRef>
          </c:val>
          <c:smooth val="0"/>
          <c:extLst>
            <c:ext xmlns:c16="http://schemas.microsoft.com/office/drawing/2014/chart" uri="{C3380CC4-5D6E-409C-BE32-E72D297353CC}">
              <c16:uniqueId val="{00000016-FC4E-4988-BD38-A35A2844DFBB}"/>
            </c:ext>
          </c:extLst>
        </c:ser>
        <c:ser>
          <c:idx val="29"/>
          <c:order val="35"/>
          <c:tx>
            <c:strRef>
              <c:f>Sheet1!$A$31</c:f>
              <c:strCache>
                <c:ptCount val="1"/>
                <c:pt idx="0">
                  <c:v>Hungary</c:v>
                </c:pt>
              </c:strCache>
            </c:strRef>
          </c:tx>
          <c:spPr>
            <a:ln w="28575" cap="rnd">
              <a:solidFill>
                <a:schemeClr val="accent6">
                  <a:lumMod val="60000"/>
                  <a:lumOff val="4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Sheet1!$B$31:$H$31</c:f>
            </c:numRef>
          </c:val>
          <c:smooth val="0"/>
          <c:extLst>
            <c:ext xmlns:c16="http://schemas.microsoft.com/office/drawing/2014/chart" uri="{C3380CC4-5D6E-409C-BE32-E72D297353CC}">
              <c16:uniqueId val="{00000017-FC4E-4988-BD38-A35A2844DFBB}"/>
            </c:ext>
          </c:extLst>
        </c:ser>
        <c:ser>
          <c:idx val="30"/>
          <c:order val="36"/>
          <c:tx>
            <c:strRef>
              <c:f>Sheet1!$A$32</c:f>
              <c:strCache>
                <c:ptCount val="1"/>
                <c:pt idx="0">
                  <c:v>Iceland</c:v>
                </c:pt>
              </c:strCache>
            </c:strRef>
          </c:tx>
          <c:spPr>
            <a:ln w="28575" cap="rnd">
              <a:solidFill>
                <a:schemeClr val="accent1">
                  <a:lumMod val="5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Sheet1!$B$32:$H$32</c:f>
            </c:numRef>
          </c:val>
          <c:smooth val="0"/>
          <c:extLst>
            <c:ext xmlns:c16="http://schemas.microsoft.com/office/drawing/2014/chart" uri="{C3380CC4-5D6E-409C-BE32-E72D297353CC}">
              <c16:uniqueId val="{00000018-FC4E-4988-BD38-A35A2844DFBB}"/>
            </c:ext>
          </c:extLst>
        </c:ser>
        <c:ser>
          <c:idx val="31"/>
          <c:order val="37"/>
          <c:tx>
            <c:strRef>
              <c:f>Sheet1!$A$33</c:f>
              <c:strCache>
                <c:ptCount val="1"/>
                <c:pt idx="0">
                  <c:v>Indonesia</c:v>
                </c:pt>
              </c:strCache>
            </c:strRef>
          </c:tx>
          <c:spPr>
            <a:ln w="28575" cap="rnd">
              <a:solidFill>
                <a:schemeClr val="accent2">
                  <a:lumMod val="5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Sheet1!$B$33:$H$33</c:f>
            </c:numRef>
          </c:val>
          <c:smooth val="0"/>
          <c:extLst>
            <c:ext xmlns:c16="http://schemas.microsoft.com/office/drawing/2014/chart" uri="{C3380CC4-5D6E-409C-BE32-E72D297353CC}">
              <c16:uniqueId val="{00000019-FC4E-4988-BD38-A35A2844DFBB}"/>
            </c:ext>
          </c:extLst>
        </c:ser>
        <c:ser>
          <c:idx val="33"/>
          <c:order val="38"/>
          <c:tx>
            <c:strRef>
              <c:f>Sheet1!$A$35</c:f>
              <c:strCache>
                <c:ptCount val="1"/>
                <c:pt idx="0">
                  <c:v>Israel</c:v>
                </c:pt>
              </c:strCache>
            </c:strRef>
          </c:tx>
          <c:spPr>
            <a:ln w="28575" cap="rnd">
              <a:solidFill>
                <a:schemeClr val="accent4">
                  <a:lumMod val="5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Sheet1!$B$35:$H$35</c:f>
            </c:numRef>
          </c:val>
          <c:smooth val="0"/>
          <c:extLst>
            <c:ext xmlns:c16="http://schemas.microsoft.com/office/drawing/2014/chart" uri="{C3380CC4-5D6E-409C-BE32-E72D297353CC}">
              <c16:uniqueId val="{0000001A-FC4E-4988-BD38-A35A2844DFBB}"/>
            </c:ext>
          </c:extLst>
        </c:ser>
        <c:ser>
          <c:idx val="35"/>
          <c:order val="39"/>
          <c:tx>
            <c:strRef>
              <c:f>Sheet1!$A$37</c:f>
              <c:strCache>
                <c:ptCount val="1"/>
                <c:pt idx="0">
                  <c:v>Jamaica*</c:v>
                </c:pt>
              </c:strCache>
            </c:strRef>
          </c:tx>
          <c:spPr>
            <a:ln w="28575" cap="rnd">
              <a:solidFill>
                <a:schemeClr val="accent6">
                  <a:lumMod val="5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Sheet1!$B$37:$H$37</c:f>
            </c:numRef>
          </c:val>
          <c:smooth val="0"/>
          <c:extLst>
            <c:ext xmlns:c16="http://schemas.microsoft.com/office/drawing/2014/chart" uri="{C3380CC4-5D6E-409C-BE32-E72D297353CC}">
              <c16:uniqueId val="{0000001B-FC4E-4988-BD38-A35A2844DFBB}"/>
            </c:ext>
          </c:extLst>
        </c:ser>
        <c:ser>
          <c:idx val="36"/>
          <c:order val="40"/>
          <c:tx>
            <c:strRef>
              <c:f>Sheet1!$A$38</c:f>
              <c:strCache>
                <c:ptCount val="1"/>
                <c:pt idx="0">
                  <c:v>Japan</c:v>
                </c:pt>
              </c:strCache>
            </c:strRef>
          </c:tx>
          <c:spPr>
            <a:ln w="28575" cap="rnd">
              <a:solidFill>
                <a:schemeClr val="accent1">
                  <a:lumMod val="70000"/>
                  <a:lumOff val="3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Sheet1!$B$38:$H$38</c:f>
            </c:numRef>
          </c:val>
          <c:smooth val="0"/>
          <c:extLst>
            <c:ext xmlns:c16="http://schemas.microsoft.com/office/drawing/2014/chart" uri="{C3380CC4-5D6E-409C-BE32-E72D297353CC}">
              <c16:uniqueId val="{0000001C-FC4E-4988-BD38-A35A2844DFBB}"/>
            </c:ext>
          </c:extLst>
        </c:ser>
        <c:ser>
          <c:idx val="38"/>
          <c:order val="41"/>
          <c:tx>
            <c:strRef>
              <c:f>Sheet1!$A$40</c:f>
              <c:strCache>
                <c:ptCount val="1"/>
                <c:pt idx="0">
                  <c:v>Kazakhstan</c:v>
                </c:pt>
              </c:strCache>
            </c:strRef>
          </c:tx>
          <c:spPr>
            <a:ln w="28575" cap="rnd">
              <a:solidFill>
                <a:schemeClr val="accent3">
                  <a:lumMod val="70000"/>
                  <a:lumOff val="3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Sheet1!$B$40:$H$40</c:f>
            </c:numRef>
          </c:val>
          <c:smooth val="0"/>
          <c:extLst>
            <c:ext xmlns:c16="http://schemas.microsoft.com/office/drawing/2014/chart" uri="{C3380CC4-5D6E-409C-BE32-E72D297353CC}">
              <c16:uniqueId val="{0000001D-FC4E-4988-BD38-A35A2844DFBB}"/>
            </c:ext>
          </c:extLst>
        </c:ser>
        <c:ser>
          <c:idx val="39"/>
          <c:order val="42"/>
          <c:tx>
            <c:strRef>
              <c:f>Sheet1!$A$41</c:f>
              <c:strCache>
                <c:ptCount val="1"/>
                <c:pt idx="0">
                  <c:v>Korea</c:v>
                </c:pt>
              </c:strCache>
            </c:strRef>
          </c:tx>
          <c:spPr>
            <a:ln w="28575" cap="rnd">
              <a:solidFill>
                <a:schemeClr val="accent4">
                  <a:lumMod val="70000"/>
                  <a:lumOff val="3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Sheet1!$B$41:$H$41</c:f>
            </c:numRef>
          </c:val>
          <c:smooth val="0"/>
          <c:extLst>
            <c:ext xmlns:c16="http://schemas.microsoft.com/office/drawing/2014/chart" uri="{C3380CC4-5D6E-409C-BE32-E72D297353CC}">
              <c16:uniqueId val="{0000001E-FC4E-4988-BD38-A35A2844DFBB}"/>
            </c:ext>
          </c:extLst>
        </c:ser>
        <c:ser>
          <c:idx val="40"/>
          <c:order val="43"/>
          <c:tx>
            <c:strRef>
              <c:f>Sheet1!$A$42</c:f>
              <c:strCache>
                <c:ptCount val="1"/>
                <c:pt idx="0">
                  <c:v>Kosovo</c:v>
                </c:pt>
              </c:strCache>
            </c:strRef>
          </c:tx>
          <c:spPr>
            <a:ln w="28575" cap="rnd">
              <a:solidFill>
                <a:schemeClr val="accent5">
                  <a:lumMod val="70000"/>
                  <a:lumOff val="3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Sheet1!$B$42:$H$42</c:f>
            </c:numRef>
          </c:val>
          <c:smooth val="0"/>
          <c:extLst>
            <c:ext xmlns:c16="http://schemas.microsoft.com/office/drawing/2014/chart" uri="{C3380CC4-5D6E-409C-BE32-E72D297353CC}">
              <c16:uniqueId val="{0000001F-FC4E-4988-BD38-A35A2844DFBB}"/>
            </c:ext>
          </c:extLst>
        </c:ser>
        <c:ser>
          <c:idx val="41"/>
          <c:order val="44"/>
          <c:tx>
            <c:strRef>
              <c:f>Sheet1!$A$43</c:f>
              <c:strCache>
                <c:ptCount val="1"/>
                <c:pt idx="0">
                  <c:v>Latvia*</c:v>
                </c:pt>
              </c:strCache>
            </c:strRef>
          </c:tx>
          <c:spPr>
            <a:ln w="28575" cap="rnd">
              <a:solidFill>
                <a:schemeClr val="accent6">
                  <a:lumMod val="70000"/>
                  <a:lumOff val="3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Sheet1!$B$43:$H$43</c:f>
            </c:numRef>
          </c:val>
          <c:smooth val="0"/>
          <c:extLst>
            <c:ext xmlns:c16="http://schemas.microsoft.com/office/drawing/2014/chart" uri="{C3380CC4-5D6E-409C-BE32-E72D297353CC}">
              <c16:uniqueId val="{00000020-FC4E-4988-BD38-A35A2844DFBB}"/>
            </c:ext>
          </c:extLst>
        </c:ser>
        <c:ser>
          <c:idx val="42"/>
          <c:order val="45"/>
          <c:tx>
            <c:strRef>
              <c:f>Sheet1!$A$44</c:f>
              <c:strCache>
                <c:ptCount val="1"/>
                <c:pt idx="0">
                  <c:v>Lithuania</c:v>
                </c:pt>
              </c:strCache>
            </c:strRef>
          </c:tx>
          <c:spPr>
            <a:ln w="28575" cap="rnd">
              <a:solidFill>
                <a:schemeClr val="accent1">
                  <a:lumMod val="7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Sheet1!$B$44:$H$44</c:f>
            </c:numRef>
          </c:val>
          <c:smooth val="0"/>
          <c:extLst>
            <c:ext xmlns:c16="http://schemas.microsoft.com/office/drawing/2014/chart" uri="{C3380CC4-5D6E-409C-BE32-E72D297353CC}">
              <c16:uniqueId val="{00000021-FC4E-4988-BD38-A35A2844DFBB}"/>
            </c:ext>
          </c:extLst>
        </c:ser>
        <c:ser>
          <c:idx val="44"/>
          <c:order val="46"/>
          <c:tx>
            <c:strRef>
              <c:f>Sheet1!$A$46</c:f>
              <c:strCache>
                <c:ptCount val="1"/>
                <c:pt idx="0">
                  <c:v>Malaysia</c:v>
                </c:pt>
              </c:strCache>
            </c:strRef>
          </c:tx>
          <c:spPr>
            <a:ln w="28575" cap="rnd">
              <a:solidFill>
                <a:schemeClr val="accent3">
                  <a:lumMod val="7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Sheet1!$B$46:$H$46</c:f>
            </c:numRef>
          </c:val>
          <c:smooth val="0"/>
          <c:extLst>
            <c:ext xmlns:c16="http://schemas.microsoft.com/office/drawing/2014/chart" uri="{C3380CC4-5D6E-409C-BE32-E72D297353CC}">
              <c16:uniqueId val="{00000022-FC4E-4988-BD38-A35A2844DFBB}"/>
            </c:ext>
          </c:extLst>
        </c:ser>
        <c:ser>
          <c:idx val="45"/>
          <c:order val="47"/>
          <c:tx>
            <c:strRef>
              <c:f>Sheet1!$A$47</c:f>
              <c:strCache>
                <c:ptCount val="1"/>
                <c:pt idx="0">
                  <c:v>Malta</c:v>
                </c:pt>
              </c:strCache>
            </c:strRef>
          </c:tx>
          <c:spPr>
            <a:ln w="28575" cap="rnd">
              <a:solidFill>
                <a:schemeClr val="accent4">
                  <a:lumMod val="7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Sheet1!$B$47:$H$47</c:f>
            </c:numRef>
          </c:val>
          <c:smooth val="0"/>
          <c:extLst>
            <c:ext xmlns:c16="http://schemas.microsoft.com/office/drawing/2014/chart" uri="{C3380CC4-5D6E-409C-BE32-E72D297353CC}">
              <c16:uniqueId val="{00000023-FC4E-4988-BD38-A35A2844DFBB}"/>
            </c:ext>
          </c:extLst>
        </c:ser>
        <c:ser>
          <c:idx val="46"/>
          <c:order val="48"/>
          <c:tx>
            <c:strRef>
              <c:f>Sheet1!$A$48</c:f>
              <c:strCache>
                <c:ptCount val="1"/>
                <c:pt idx="0">
                  <c:v>Mexico</c:v>
                </c:pt>
              </c:strCache>
            </c:strRef>
          </c:tx>
          <c:spPr>
            <a:ln w="28575" cap="rnd">
              <a:solidFill>
                <a:schemeClr val="accent5">
                  <a:lumMod val="7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Sheet1!$B$48:$H$48</c:f>
            </c:numRef>
          </c:val>
          <c:smooth val="0"/>
          <c:extLst>
            <c:ext xmlns:c16="http://schemas.microsoft.com/office/drawing/2014/chart" uri="{C3380CC4-5D6E-409C-BE32-E72D297353CC}">
              <c16:uniqueId val="{00000024-FC4E-4988-BD38-A35A2844DFBB}"/>
            </c:ext>
          </c:extLst>
        </c:ser>
        <c:ser>
          <c:idx val="47"/>
          <c:order val="49"/>
          <c:tx>
            <c:strRef>
              <c:f>Sheet1!$A$49</c:f>
              <c:strCache>
                <c:ptCount val="1"/>
                <c:pt idx="0">
                  <c:v>Moldova</c:v>
                </c:pt>
              </c:strCache>
            </c:strRef>
          </c:tx>
          <c:spPr>
            <a:ln w="28575" cap="rnd">
              <a:solidFill>
                <a:schemeClr val="accent6">
                  <a:lumMod val="7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Sheet1!$B$49:$H$49</c:f>
            </c:numRef>
          </c:val>
          <c:smooth val="0"/>
          <c:extLst>
            <c:ext xmlns:c16="http://schemas.microsoft.com/office/drawing/2014/chart" uri="{C3380CC4-5D6E-409C-BE32-E72D297353CC}">
              <c16:uniqueId val="{00000025-FC4E-4988-BD38-A35A2844DFBB}"/>
            </c:ext>
          </c:extLst>
        </c:ser>
        <c:ser>
          <c:idx val="49"/>
          <c:order val="50"/>
          <c:tx>
            <c:strRef>
              <c:f>Sheet1!$A$51</c:f>
              <c:strCache>
                <c:ptCount val="1"/>
                <c:pt idx="0">
                  <c:v>Montenegro</c:v>
                </c:pt>
              </c:strCache>
            </c:strRef>
          </c:tx>
          <c:spPr>
            <a:ln w="28575" cap="rnd">
              <a:solidFill>
                <a:schemeClr val="accent2">
                  <a:lumMod val="50000"/>
                  <a:lumOff val="5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Sheet1!$B$51:$H$51</c:f>
            </c:numRef>
          </c:val>
          <c:smooth val="0"/>
          <c:extLst>
            <c:ext xmlns:c16="http://schemas.microsoft.com/office/drawing/2014/chart" uri="{C3380CC4-5D6E-409C-BE32-E72D297353CC}">
              <c16:uniqueId val="{00000026-FC4E-4988-BD38-A35A2844DFBB}"/>
            </c:ext>
          </c:extLst>
        </c:ser>
        <c:ser>
          <c:idx val="51"/>
          <c:order val="51"/>
          <c:tx>
            <c:strRef>
              <c:f>Sheet1!$A$53</c:f>
              <c:strCache>
                <c:ptCount val="1"/>
                <c:pt idx="0">
                  <c:v>Netherlands*</c:v>
                </c:pt>
              </c:strCache>
            </c:strRef>
          </c:tx>
          <c:spPr>
            <a:ln w="28575" cap="rnd">
              <a:solidFill>
                <a:schemeClr val="accent4">
                  <a:lumMod val="50000"/>
                  <a:lumOff val="5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Sheet1!$B$53:$H$53</c:f>
            </c:numRef>
          </c:val>
          <c:smooth val="0"/>
          <c:extLst>
            <c:ext xmlns:c16="http://schemas.microsoft.com/office/drawing/2014/chart" uri="{C3380CC4-5D6E-409C-BE32-E72D297353CC}">
              <c16:uniqueId val="{00000027-FC4E-4988-BD38-A35A2844DFBB}"/>
            </c:ext>
          </c:extLst>
        </c:ser>
        <c:ser>
          <c:idx val="52"/>
          <c:order val="52"/>
          <c:tx>
            <c:strRef>
              <c:f>Sheet1!$A$54</c:f>
              <c:strCache>
                <c:ptCount val="1"/>
                <c:pt idx="0">
                  <c:v>New Zealand*</c:v>
                </c:pt>
              </c:strCache>
            </c:strRef>
          </c:tx>
          <c:spPr>
            <a:ln w="28575" cap="rnd">
              <a:solidFill>
                <a:schemeClr val="accent5">
                  <a:lumMod val="50000"/>
                  <a:lumOff val="5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Sheet1!$B$54:$H$54</c:f>
            </c:numRef>
          </c:val>
          <c:smooth val="0"/>
          <c:extLst>
            <c:ext xmlns:c16="http://schemas.microsoft.com/office/drawing/2014/chart" uri="{C3380CC4-5D6E-409C-BE32-E72D297353CC}">
              <c16:uniqueId val="{00000028-FC4E-4988-BD38-A35A2844DFBB}"/>
            </c:ext>
          </c:extLst>
        </c:ser>
        <c:ser>
          <c:idx val="53"/>
          <c:order val="53"/>
          <c:tx>
            <c:strRef>
              <c:f>Sheet1!$A$55</c:f>
              <c:strCache>
                <c:ptCount val="1"/>
                <c:pt idx="0">
                  <c:v>North Macedonia</c:v>
                </c:pt>
              </c:strCache>
            </c:strRef>
          </c:tx>
          <c:spPr>
            <a:ln w="28575" cap="rnd">
              <a:solidFill>
                <a:schemeClr val="accent6">
                  <a:lumMod val="50000"/>
                  <a:lumOff val="5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Sheet1!$B$55:$H$55</c:f>
            </c:numRef>
          </c:val>
          <c:smooth val="0"/>
          <c:extLst>
            <c:ext xmlns:c16="http://schemas.microsoft.com/office/drawing/2014/chart" uri="{C3380CC4-5D6E-409C-BE32-E72D297353CC}">
              <c16:uniqueId val="{00000029-FC4E-4988-BD38-A35A2844DFBB}"/>
            </c:ext>
          </c:extLst>
        </c:ser>
        <c:ser>
          <c:idx val="54"/>
          <c:order val="54"/>
          <c:tx>
            <c:strRef>
              <c:f>Sheet1!$A$56</c:f>
              <c:strCache>
                <c:ptCount val="1"/>
                <c:pt idx="0">
                  <c:v>Norway</c:v>
                </c:pt>
              </c:strCache>
            </c:strRef>
          </c:tx>
          <c:spPr>
            <a:ln w="28575" cap="rnd">
              <a:solidFill>
                <a:schemeClr val="accent1"/>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Sheet1!$B$56:$H$56</c:f>
            </c:numRef>
          </c:val>
          <c:smooth val="0"/>
          <c:extLst>
            <c:ext xmlns:c16="http://schemas.microsoft.com/office/drawing/2014/chart" uri="{C3380CC4-5D6E-409C-BE32-E72D297353CC}">
              <c16:uniqueId val="{0000002A-FC4E-4988-BD38-A35A2844DFBB}"/>
            </c:ext>
          </c:extLst>
        </c:ser>
        <c:ser>
          <c:idx val="55"/>
          <c:order val="55"/>
          <c:tx>
            <c:strRef>
              <c:f>Sheet1!$A$57</c:f>
              <c:strCache>
                <c:ptCount val="1"/>
                <c:pt idx="0">
                  <c:v>OECD average</c:v>
                </c:pt>
              </c:strCache>
            </c:strRef>
          </c:tx>
          <c:spPr>
            <a:ln w="28575" cap="rnd">
              <a:solidFill>
                <a:schemeClr val="accent2"/>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Sheet1!$B$57:$H$57</c:f>
            </c:numRef>
          </c:val>
          <c:smooth val="0"/>
          <c:extLst>
            <c:ext xmlns:c16="http://schemas.microsoft.com/office/drawing/2014/chart" uri="{C3380CC4-5D6E-409C-BE32-E72D297353CC}">
              <c16:uniqueId val="{0000002B-FC4E-4988-BD38-A35A2844DFBB}"/>
            </c:ext>
          </c:extLst>
        </c:ser>
        <c:ser>
          <c:idx val="56"/>
          <c:order val="56"/>
          <c:tx>
            <c:strRef>
              <c:f>Sheet1!$A$58</c:f>
              <c:strCache>
                <c:ptCount val="1"/>
                <c:pt idx="0">
                  <c:v>OECD average-23</c:v>
                </c:pt>
              </c:strCache>
            </c:strRef>
          </c:tx>
          <c:spPr>
            <a:ln w="127000" cap="rnd">
              <a:solidFill>
                <a:schemeClr val="accent3"/>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Sheet1!$B$58:$H$58</c:f>
              <c:numCache>
                <c:formatCode>0</c:formatCode>
                <c:ptCount val="7"/>
                <c:pt idx="0">
                  <c:v>502.12498519271742</c:v>
                </c:pt>
                <c:pt idx="1">
                  <c:v>501.06523609204339</c:v>
                </c:pt>
                <c:pt idx="2">
                  <c:v>501.66895692382252</c:v>
                </c:pt>
                <c:pt idx="3">
                  <c:v>498.67531704228998</c:v>
                </c:pt>
                <c:pt idx="4">
                  <c:v>495.51943038810992</c:v>
                </c:pt>
                <c:pt idx="5">
                  <c:v>496.35018907296131</c:v>
                </c:pt>
                <c:pt idx="6">
                  <c:v>480.28918912230591</c:v>
                </c:pt>
              </c:numCache>
            </c:numRef>
          </c:val>
          <c:smooth val="0"/>
          <c:extLst>
            <c:ext xmlns:c16="http://schemas.microsoft.com/office/drawing/2014/chart" uri="{C3380CC4-5D6E-409C-BE32-E72D297353CC}">
              <c16:uniqueId val="{0000002C-FC4E-4988-BD38-A35A2844DFBB}"/>
            </c:ext>
          </c:extLst>
        </c:ser>
        <c:ser>
          <c:idx val="57"/>
          <c:order val="57"/>
          <c:tx>
            <c:strRef>
              <c:f>Sheet1!$A$59</c:f>
              <c:strCache>
                <c:ptCount val="1"/>
                <c:pt idx="0">
                  <c:v>OECD average-26</c:v>
                </c:pt>
              </c:strCache>
            </c:strRef>
          </c:tx>
          <c:spPr>
            <a:ln w="28575" cap="rnd">
              <a:solidFill>
                <a:schemeClr val="accent4"/>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Sheet1!$B$59:$H$59</c:f>
            </c:numRef>
          </c:val>
          <c:smooth val="0"/>
          <c:extLst>
            <c:ext xmlns:c16="http://schemas.microsoft.com/office/drawing/2014/chart" uri="{C3380CC4-5D6E-409C-BE32-E72D297353CC}">
              <c16:uniqueId val="{0000002D-FC4E-4988-BD38-A35A2844DFBB}"/>
            </c:ext>
          </c:extLst>
        </c:ser>
        <c:ser>
          <c:idx val="58"/>
          <c:order val="58"/>
          <c:tx>
            <c:strRef>
              <c:f>Sheet1!$A$60</c:f>
              <c:strCache>
                <c:ptCount val="1"/>
                <c:pt idx="0">
                  <c:v>OECD average-35</c:v>
                </c:pt>
              </c:strCache>
            </c:strRef>
          </c:tx>
          <c:spPr>
            <a:ln w="28575" cap="rnd">
              <a:solidFill>
                <a:schemeClr val="accent5"/>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Sheet1!$B$60:$H$60</c:f>
            </c:numRef>
          </c:val>
          <c:smooth val="0"/>
          <c:extLst>
            <c:ext xmlns:c16="http://schemas.microsoft.com/office/drawing/2014/chart" uri="{C3380CC4-5D6E-409C-BE32-E72D297353CC}">
              <c16:uniqueId val="{0000002E-FC4E-4988-BD38-A35A2844DFBB}"/>
            </c:ext>
          </c:extLst>
        </c:ser>
        <c:ser>
          <c:idx val="59"/>
          <c:order val="59"/>
          <c:tx>
            <c:strRef>
              <c:f>Sheet1!$A$61</c:f>
              <c:strCache>
                <c:ptCount val="1"/>
                <c:pt idx="0">
                  <c:v>Palestinian Authority</c:v>
                </c:pt>
              </c:strCache>
            </c:strRef>
          </c:tx>
          <c:spPr>
            <a:ln w="28575" cap="rnd">
              <a:solidFill>
                <a:schemeClr val="accent6"/>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Sheet1!$B$61:$H$61</c:f>
            </c:numRef>
          </c:val>
          <c:smooth val="0"/>
          <c:extLst>
            <c:ext xmlns:c16="http://schemas.microsoft.com/office/drawing/2014/chart" uri="{C3380CC4-5D6E-409C-BE32-E72D297353CC}">
              <c16:uniqueId val="{0000002F-FC4E-4988-BD38-A35A2844DFBB}"/>
            </c:ext>
          </c:extLst>
        </c:ser>
        <c:ser>
          <c:idx val="60"/>
          <c:order val="60"/>
          <c:tx>
            <c:strRef>
              <c:f>Sheet1!$A$62</c:f>
              <c:strCache>
                <c:ptCount val="1"/>
                <c:pt idx="0">
                  <c:v>Panama*</c:v>
                </c:pt>
              </c:strCache>
            </c:strRef>
          </c:tx>
          <c:spPr>
            <a:ln w="28575" cap="rnd">
              <a:solidFill>
                <a:schemeClr val="accent1">
                  <a:lumMod val="6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Sheet1!$B$62:$H$62</c:f>
            </c:numRef>
          </c:val>
          <c:smooth val="0"/>
          <c:extLst>
            <c:ext xmlns:c16="http://schemas.microsoft.com/office/drawing/2014/chart" uri="{C3380CC4-5D6E-409C-BE32-E72D297353CC}">
              <c16:uniqueId val="{00000030-FC4E-4988-BD38-A35A2844DFBB}"/>
            </c:ext>
          </c:extLst>
        </c:ser>
        <c:ser>
          <c:idx val="61"/>
          <c:order val="61"/>
          <c:tx>
            <c:strRef>
              <c:f>Sheet1!$A$63</c:f>
              <c:strCache>
                <c:ptCount val="1"/>
                <c:pt idx="0">
                  <c:v>Paraguay</c:v>
                </c:pt>
              </c:strCache>
            </c:strRef>
          </c:tx>
          <c:spPr>
            <a:ln w="28575" cap="rnd">
              <a:solidFill>
                <a:schemeClr val="accent2">
                  <a:lumMod val="6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Sheet1!$B$63:$H$63</c:f>
            </c:numRef>
          </c:val>
          <c:smooth val="0"/>
          <c:extLst>
            <c:ext xmlns:c16="http://schemas.microsoft.com/office/drawing/2014/chart" uri="{C3380CC4-5D6E-409C-BE32-E72D297353CC}">
              <c16:uniqueId val="{00000031-FC4E-4988-BD38-A35A2844DFBB}"/>
            </c:ext>
          </c:extLst>
        </c:ser>
        <c:ser>
          <c:idx val="62"/>
          <c:order val="62"/>
          <c:tx>
            <c:strRef>
              <c:f>Sheet1!$A$64</c:f>
              <c:strCache>
                <c:ptCount val="1"/>
                <c:pt idx="0">
                  <c:v>Peru</c:v>
                </c:pt>
              </c:strCache>
            </c:strRef>
          </c:tx>
          <c:spPr>
            <a:ln w="28575" cap="rnd">
              <a:solidFill>
                <a:schemeClr val="accent3">
                  <a:lumMod val="6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Sheet1!$B$64:$H$64</c:f>
            </c:numRef>
          </c:val>
          <c:smooth val="0"/>
          <c:extLst>
            <c:ext xmlns:c16="http://schemas.microsoft.com/office/drawing/2014/chart" uri="{C3380CC4-5D6E-409C-BE32-E72D297353CC}">
              <c16:uniqueId val="{00000032-FC4E-4988-BD38-A35A2844DFBB}"/>
            </c:ext>
          </c:extLst>
        </c:ser>
        <c:ser>
          <c:idx val="63"/>
          <c:order val="63"/>
          <c:tx>
            <c:strRef>
              <c:f>Sheet1!$A$65</c:f>
              <c:strCache>
                <c:ptCount val="1"/>
                <c:pt idx="0">
                  <c:v>Philippines</c:v>
                </c:pt>
              </c:strCache>
            </c:strRef>
          </c:tx>
          <c:spPr>
            <a:ln w="28575" cap="rnd">
              <a:solidFill>
                <a:schemeClr val="accent4">
                  <a:lumMod val="6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Sheet1!$B$65:$H$65</c:f>
            </c:numRef>
          </c:val>
          <c:smooth val="0"/>
          <c:extLst>
            <c:ext xmlns:c16="http://schemas.microsoft.com/office/drawing/2014/chart" uri="{C3380CC4-5D6E-409C-BE32-E72D297353CC}">
              <c16:uniqueId val="{00000033-FC4E-4988-BD38-A35A2844DFBB}"/>
            </c:ext>
          </c:extLst>
        </c:ser>
        <c:ser>
          <c:idx val="64"/>
          <c:order val="64"/>
          <c:tx>
            <c:strRef>
              <c:f>Sheet1!$A$66</c:f>
              <c:strCache>
                <c:ptCount val="1"/>
                <c:pt idx="0">
                  <c:v>Poland</c:v>
                </c:pt>
              </c:strCache>
            </c:strRef>
          </c:tx>
          <c:spPr>
            <a:ln w="28575" cap="rnd">
              <a:solidFill>
                <a:schemeClr val="accent5">
                  <a:lumMod val="6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Sheet1!$B$66:$H$66</c:f>
            </c:numRef>
          </c:val>
          <c:smooth val="0"/>
          <c:extLst>
            <c:ext xmlns:c16="http://schemas.microsoft.com/office/drawing/2014/chart" uri="{C3380CC4-5D6E-409C-BE32-E72D297353CC}">
              <c16:uniqueId val="{00000034-FC4E-4988-BD38-A35A2844DFBB}"/>
            </c:ext>
          </c:extLst>
        </c:ser>
        <c:ser>
          <c:idx val="65"/>
          <c:order val="65"/>
          <c:tx>
            <c:strRef>
              <c:f>Sheet1!$A$67</c:f>
              <c:strCache>
                <c:ptCount val="1"/>
                <c:pt idx="0">
                  <c:v>Portugal</c:v>
                </c:pt>
              </c:strCache>
            </c:strRef>
          </c:tx>
          <c:spPr>
            <a:ln w="28575" cap="rnd">
              <a:solidFill>
                <a:schemeClr val="accent6">
                  <a:lumMod val="6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Sheet1!$B$67:$H$67</c:f>
            </c:numRef>
          </c:val>
          <c:smooth val="0"/>
          <c:extLst>
            <c:ext xmlns:c16="http://schemas.microsoft.com/office/drawing/2014/chart" uri="{C3380CC4-5D6E-409C-BE32-E72D297353CC}">
              <c16:uniqueId val="{00000035-FC4E-4988-BD38-A35A2844DFBB}"/>
            </c:ext>
          </c:extLst>
        </c:ser>
        <c:ser>
          <c:idx val="66"/>
          <c:order val="66"/>
          <c:tx>
            <c:strRef>
              <c:f>Sheet1!$A$68</c:f>
              <c:strCache>
                <c:ptCount val="1"/>
                <c:pt idx="0">
                  <c:v>Qatar</c:v>
                </c:pt>
              </c:strCache>
            </c:strRef>
          </c:tx>
          <c:spPr>
            <a:ln w="28575" cap="rnd">
              <a:solidFill>
                <a:schemeClr val="accent1">
                  <a:lumMod val="80000"/>
                  <a:lumOff val="2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Sheet1!$B$68:$H$68</c:f>
            </c:numRef>
          </c:val>
          <c:smooth val="0"/>
          <c:extLst>
            <c:ext xmlns:c16="http://schemas.microsoft.com/office/drawing/2014/chart" uri="{C3380CC4-5D6E-409C-BE32-E72D297353CC}">
              <c16:uniqueId val="{00000036-FC4E-4988-BD38-A35A2844DFBB}"/>
            </c:ext>
          </c:extLst>
        </c:ser>
        <c:ser>
          <c:idx val="67"/>
          <c:order val="67"/>
          <c:tx>
            <c:strRef>
              <c:f>Sheet1!$A$69</c:f>
              <c:strCache>
                <c:ptCount val="1"/>
                <c:pt idx="0">
                  <c:v>Romania</c:v>
                </c:pt>
              </c:strCache>
            </c:strRef>
          </c:tx>
          <c:spPr>
            <a:ln w="28575" cap="rnd">
              <a:solidFill>
                <a:schemeClr val="accent2">
                  <a:lumMod val="80000"/>
                  <a:lumOff val="2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Sheet1!$B$69:$H$69</c:f>
            </c:numRef>
          </c:val>
          <c:smooth val="0"/>
          <c:extLst>
            <c:ext xmlns:c16="http://schemas.microsoft.com/office/drawing/2014/chart" uri="{C3380CC4-5D6E-409C-BE32-E72D297353CC}">
              <c16:uniqueId val="{00000037-FC4E-4988-BD38-A35A2844DFBB}"/>
            </c:ext>
          </c:extLst>
        </c:ser>
        <c:ser>
          <c:idx val="68"/>
          <c:order val="68"/>
          <c:tx>
            <c:strRef>
              <c:f>Sheet1!$A$70</c:f>
              <c:strCache>
                <c:ptCount val="1"/>
                <c:pt idx="0">
                  <c:v>Saudi Arabia</c:v>
                </c:pt>
              </c:strCache>
            </c:strRef>
          </c:tx>
          <c:spPr>
            <a:ln w="28575" cap="rnd">
              <a:solidFill>
                <a:schemeClr val="accent3">
                  <a:lumMod val="80000"/>
                  <a:lumOff val="2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Sheet1!$B$70:$H$70</c:f>
            </c:numRef>
          </c:val>
          <c:smooth val="0"/>
          <c:extLst>
            <c:ext xmlns:c16="http://schemas.microsoft.com/office/drawing/2014/chart" uri="{C3380CC4-5D6E-409C-BE32-E72D297353CC}">
              <c16:uniqueId val="{00000038-FC4E-4988-BD38-A35A2844DFBB}"/>
            </c:ext>
          </c:extLst>
        </c:ser>
        <c:ser>
          <c:idx val="69"/>
          <c:order val="69"/>
          <c:tx>
            <c:strRef>
              <c:f>Sheet1!$A$71</c:f>
              <c:strCache>
                <c:ptCount val="1"/>
                <c:pt idx="0">
                  <c:v>Serbia</c:v>
                </c:pt>
              </c:strCache>
            </c:strRef>
          </c:tx>
          <c:spPr>
            <a:ln w="28575" cap="rnd">
              <a:solidFill>
                <a:schemeClr val="accent4">
                  <a:lumMod val="80000"/>
                  <a:lumOff val="2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Sheet1!$B$71:$H$71</c:f>
            </c:numRef>
          </c:val>
          <c:smooth val="0"/>
          <c:extLst>
            <c:ext xmlns:c16="http://schemas.microsoft.com/office/drawing/2014/chart" uri="{C3380CC4-5D6E-409C-BE32-E72D297353CC}">
              <c16:uniqueId val="{00000039-FC4E-4988-BD38-A35A2844DFBB}"/>
            </c:ext>
          </c:extLst>
        </c:ser>
        <c:ser>
          <c:idx val="70"/>
          <c:order val="70"/>
          <c:tx>
            <c:strRef>
              <c:f>Sheet1!$A$72</c:f>
              <c:strCache>
                <c:ptCount val="1"/>
                <c:pt idx="0">
                  <c:v>Singapore</c:v>
                </c:pt>
              </c:strCache>
            </c:strRef>
          </c:tx>
          <c:spPr>
            <a:ln w="28575" cap="rnd">
              <a:solidFill>
                <a:schemeClr val="accent5">
                  <a:lumMod val="80000"/>
                  <a:lumOff val="2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Sheet1!$B$72:$H$72</c:f>
            </c:numRef>
          </c:val>
          <c:smooth val="0"/>
          <c:extLst>
            <c:ext xmlns:c16="http://schemas.microsoft.com/office/drawing/2014/chart" uri="{C3380CC4-5D6E-409C-BE32-E72D297353CC}">
              <c16:uniqueId val="{0000003A-FC4E-4988-BD38-A35A2844DFBB}"/>
            </c:ext>
          </c:extLst>
        </c:ser>
        <c:ser>
          <c:idx val="72"/>
          <c:order val="71"/>
          <c:tx>
            <c:strRef>
              <c:f>Sheet1!$A$74</c:f>
              <c:strCache>
                <c:ptCount val="1"/>
                <c:pt idx="0">
                  <c:v>Slovenia</c:v>
                </c:pt>
              </c:strCache>
            </c:strRef>
          </c:tx>
          <c:spPr>
            <a:ln w="28575" cap="rnd">
              <a:solidFill>
                <a:schemeClr val="accent1">
                  <a:lumMod val="8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Sheet1!$B$74:$H$74</c:f>
            </c:numRef>
          </c:val>
          <c:smooth val="0"/>
          <c:extLst>
            <c:ext xmlns:c16="http://schemas.microsoft.com/office/drawing/2014/chart" uri="{C3380CC4-5D6E-409C-BE32-E72D297353CC}">
              <c16:uniqueId val="{0000003B-FC4E-4988-BD38-A35A2844DFBB}"/>
            </c:ext>
          </c:extLst>
        </c:ser>
        <c:ser>
          <c:idx val="73"/>
          <c:order val="72"/>
          <c:tx>
            <c:strRef>
              <c:f>Sheet1!$A$75</c:f>
              <c:strCache>
                <c:ptCount val="1"/>
                <c:pt idx="0">
                  <c:v>Spain</c:v>
                </c:pt>
              </c:strCache>
            </c:strRef>
          </c:tx>
          <c:spPr>
            <a:ln w="28575" cap="rnd">
              <a:solidFill>
                <a:schemeClr val="accent2">
                  <a:lumMod val="8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Sheet1!$B$75:$H$75</c:f>
            </c:numRef>
          </c:val>
          <c:smooth val="0"/>
          <c:extLst>
            <c:ext xmlns:c16="http://schemas.microsoft.com/office/drawing/2014/chart" uri="{C3380CC4-5D6E-409C-BE32-E72D297353CC}">
              <c16:uniqueId val="{0000003C-FC4E-4988-BD38-A35A2844DFBB}"/>
            </c:ext>
          </c:extLst>
        </c:ser>
        <c:ser>
          <c:idx val="74"/>
          <c:order val="73"/>
          <c:tx>
            <c:strRef>
              <c:f>Sheet1!$A$76</c:f>
              <c:strCache>
                <c:ptCount val="1"/>
                <c:pt idx="0">
                  <c:v>Sweden</c:v>
                </c:pt>
              </c:strCache>
            </c:strRef>
          </c:tx>
          <c:spPr>
            <a:ln w="28575" cap="rnd">
              <a:solidFill>
                <a:schemeClr val="accent3">
                  <a:lumMod val="8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Sheet1!$B$76:$H$76</c:f>
            </c:numRef>
          </c:val>
          <c:smooth val="0"/>
          <c:extLst>
            <c:ext xmlns:c16="http://schemas.microsoft.com/office/drawing/2014/chart" uri="{C3380CC4-5D6E-409C-BE32-E72D297353CC}">
              <c16:uniqueId val="{0000003D-FC4E-4988-BD38-A35A2844DFBB}"/>
            </c:ext>
          </c:extLst>
        </c:ser>
        <c:ser>
          <c:idx val="75"/>
          <c:order val="74"/>
          <c:tx>
            <c:strRef>
              <c:f>Sheet1!$A$77</c:f>
              <c:strCache>
                <c:ptCount val="1"/>
                <c:pt idx="0">
                  <c:v>Switzerland</c:v>
                </c:pt>
              </c:strCache>
            </c:strRef>
          </c:tx>
          <c:spPr>
            <a:ln w="28575" cap="rnd">
              <a:solidFill>
                <a:schemeClr val="accent4">
                  <a:lumMod val="8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Sheet1!$B$77:$H$77</c:f>
            </c:numRef>
          </c:val>
          <c:smooth val="0"/>
          <c:extLst>
            <c:ext xmlns:c16="http://schemas.microsoft.com/office/drawing/2014/chart" uri="{C3380CC4-5D6E-409C-BE32-E72D297353CC}">
              <c16:uniqueId val="{0000003E-FC4E-4988-BD38-A35A2844DFBB}"/>
            </c:ext>
          </c:extLst>
        </c:ser>
        <c:ser>
          <c:idx val="76"/>
          <c:order val="75"/>
          <c:tx>
            <c:strRef>
              <c:f>Sheet1!$A$78</c:f>
              <c:strCache>
                <c:ptCount val="1"/>
                <c:pt idx="0">
                  <c:v>Thailand</c:v>
                </c:pt>
              </c:strCache>
            </c:strRef>
          </c:tx>
          <c:spPr>
            <a:ln w="28575" cap="rnd">
              <a:solidFill>
                <a:schemeClr val="accent5">
                  <a:lumMod val="8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Sheet1!$B$78:$H$78</c:f>
            </c:numRef>
          </c:val>
          <c:smooth val="0"/>
          <c:extLst>
            <c:ext xmlns:c16="http://schemas.microsoft.com/office/drawing/2014/chart" uri="{C3380CC4-5D6E-409C-BE32-E72D297353CC}">
              <c16:uniqueId val="{0000003F-FC4E-4988-BD38-A35A2844DFBB}"/>
            </c:ext>
          </c:extLst>
        </c:ser>
        <c:ser>
          <c:idx val="77"/>
          <c:order val="76"/>
          <c:tx>
            <c:strRef>
              <c:f>Sheet1!$A$79</c:f>
              <c:strCache>
                <c:ptCount val="1"/>
                <c:pt idx="0">
                  <c:v>Türkiye</c:v>
                </c:pt>
              </c:strCache>
            </c:strRef>
          </c:tx>
          <c:spPr>
            <a:ln w="28575" cap="rnd">
              <a:solidFill>
                <a:schemeClr val="accent6">
                  <a:lumMod val="8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Sheet1!$B$79:$H$79</c:f>
            </c:numRef>
          </c:val>
          <c:smooth val="0"/>
          <c:extLst>
            <c:ext xmlns:c16="http://schemas.microsoft.com/office/drawing/2014/chart" uri="{C3380CC4-5D6E-409C-BE32-E72D297353CC}">
              <c16:uniqueId val="{00000040-FC4E-4988-BD38-A35A2844DFBB}"/>
            </c:ext>
          </c:extLst>
        </c:ser>
        <c:ser>
          <c:idx val="79"/>
          <c:order val="77"/>
          <c:tx>
            <c:strRef>
              <c:f>Sheet1!$A$81</c:f>
              <c:strCache>
                <c:ptCount val="1"/>
                <c:pt idx="0">
                  <c:v>United Arab Emirates</c:v>
                </c:pt>
              </c:strCache>
            </c:strRef>
          </c:tx>
          <c:spPr>
            <a:ln w="28575" cap="rnd">
              <a:solidFill>
                <a:schemeClr val="accent2">
                  <a:lumMod val="60000"/>
                  <a:lumOff val="4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Sheet1!$B$81:$H$81</c:f>
            </c:numRef>
          </c:val>
          <c:smooth val="0"/>
          <c:extLst>
            <c:ext xmlns:c16="http://schemas.microsoft.com/office/drawing/2014/chart" uri="{C3380CC4-5D6E-409C-BE32-E72D297353CC}">
              <c16:uniqueId val="{00000041-FC4E-4988-BD38-A35A2844DFBB}"/>
            </c:ext>
          </c:extLst>
        </c:ser>
        <c:ser>
          <c:idx val="80"/>
          <c:order val="78"/>
          <c:tx>
            <c:strRef>
              <c:f>Sheet1!$A$82</c:f>
              <c:strCache>
                <c:ptCount val="1"/>
                <c:pt idx="0">
                  <c:v>United Kingdom*</c:v>
                </c:pt>
              </c:strCache>
            </c:strRef>
          </c:tx>
          <c:spPr>
            <a:ln w="28575" cap="rnd">
              <a:solidFill>
                <a:schemeClr val="accent3">
                  <a:lumMod val="60000"/>
                  <a:lumOff val="4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Sheet1!$B$82:$H$82</c:f>
            </c:numRef>
          </c:val>
          <c:smooth val="0"/>
          <c:extLst>
            <c:ext xmlns:c16="http://schemas.microsoft.com/office/drawing/2014/chart" uri="{C3380CC4-5D6E-409C-BE32-E72D297353CC}">
              <c16:uniqueId val="{00000042-FC4E-4988-BD38-A35A2844DFBB}"/>
            </c:ext>
          </c:extLst>
        </c:ser>
        <c:ser>
          <c:idx val="81"/>
          <c:order val="79"/>
          <c:tx>
            <c:strRef>
              <c:f>Sheet1!$A$83</c:f>
              <c:strCache>
                <c:ptCount val="1"/>
                <c:pt idx="0">
                  <c:v>United States*</c:v>
                </c:pt>
              </c:strCache>
            </c:strRef>
          </c:tx>
          <c:spPr>
            <a:ln w="28575" cap="rnd">
              <a:solidFill>
                <a:schemeClr val="accent4">
                  <a:lumMod val="60000"/>
                  <a:lumOff val="4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Sheet1!$B$83:$H$83</c:f>
            </c:numRef>
          </c:val>
          <c:smooth val="0"/>
          <c:extLst>
            <c:ext xmlns:c16="http://schemas.microsoft.com/office/drawing/2014/chart" uri="{C3380CC4-5D6E-409C-BE32-E72D297353CC}">
              <c16:uniqueId val="{00000043-FC4E-4988-BD38-A35A2844DFBB}"/>
            </c:ext>
          </c:extLst>
        </c:ser>
        <c:ser>
          <c:idx val="82"/>
          <c:order val="80"/>
          <c:tx>
            <c:strRef>
              <c:f>Sheet1!$A$84</c:f>
              <c:strCache>
                <c:ptCount val="1"/>
                <c:pt idx="0">
                  <c:v>Uruguay</c:v>
                </c:pt>
              </c:strCache>
            </c:strRef>
          </c:tx>
          <c:spPr>
            <a:ln w="28575" cap="rnd">
              <a:solidFill>
                <a:schemeClr val="accent5">
                  <a:lumMod val="60000"/>
                  <a:lumOff val="4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Sheet1!$B$84:$H$84</c:f>
            </c:numRef>
          </c:val>
          <c:smooth val="0"/>
          <c:extLst>
            <c:ext xmlns:c16="http://schemas.microsoft.com/office/drawing/2014/chart" uri="{C3380CC4-5D6E-409C-BE32-E72D297353CC}">
              <c16:uniqueId val="{00000044-FC4E-4988-BD38-A35A2844DFBB}"/>
            </c:ext>
          </c:extLst>
        </c:ser>
        <c:ser>
          <c:idx val="83"/>
          <c:order val="81"/>
          <c:tx>
            <c:strRef>
              <c:f>Sheet1!$A$85</c:f>
              <c:strCache>
                <c:ptCount val="1"/>
                <c:pt idx="0">
                  <c:v>Uzbekistan</c:v>
                </c:pt>
              </c:strCache>
            </c:strRef>
          </c:tx>
          <c:spPr>
            <a:ln w="28575" cap="rnd">
              <a:solidFill>
                <a:schemeClr val="accent6">
                  <a:lumMod val="60000"/>
                  <a:lumOff val="4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Sheet1!$B$85:$H$85</c:f>
            </c:numRef>
          </c:val>
          <c:smooth val="0"/>
          <c:extLst>
            <c:ext xmlns:c16="http://schemas.microsoft.com/office/drawing/2014/chart" uri="{C3380CC4-5D6E-409C-BE32-E72D297353CC}">
              <c16:uniqueId val="{00000045-FC4E-4988-BD38-A35A2844DFBB}"/>
            </c:ext>
          </c:extLst>
        </c:ser>
        <c:ser>
          <c:idx val="84"/>
          <c:order val="82"/>
          <c:tx>
            <c:strRef>
              <c:f>Sheet1!$A$86</c:f>
              <c:strCache>
                <c:ptCount val="1"/>
                <c:pt idx="0">
                  <c:v>Viet Nam</c:v>
                </c:pt>
              </c:strCache>
            </c:strRef>
          </c:tx>
          <c:spPr>
            <a:ln w="28575" cap="rnd">
              <a:solidFill>
                <a:schemeClr val="accent1">
                  <a:lumMod val="5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Sheet1!$B$86:$H$86</c:f>
            </c:numRef>
          </c:val>
          <c:smooth val="0"/>
          <c:extLst>
            <c:ext xmlns:c16="http://schemas.microsoft.com/office/drawing/2014/chart" uri="{C3380CC4-5D6E-409C-BE32-E72D297353CC}">
              <c16:uniqueId val="{00000046-FC4E-4988-BD38-A35A2844DFBB}"/>
            </c:ext>
          </c:extLst>
        </c:ser>
        <c:ser>
          <c:idx val="34"/>
          <c:order val="83"/>
          <c:tx>
            <c:strRef>
              <c:f>Sheet1!$A$39</c:f>
              <c:strCache>
                <c:ptCount val="1"/>
                <c:pt idx="0">
                  <c:v>Jordan</c:v>
                </c:pt>
              </c:strCache>
            </c:strRef>
          </c:tx>
          <c:spPr>
            <a:ln w="28575" cap="rnd">
              <a:solidFill>
                <a:schemeClr val="accent5">
                  <a:lumMod val="5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Sheet1!$B$39:$H$39</c:f>
            </c:numRef>
          </c:val>
          <c:smooth val="0"/>
          <c:extLst>
            <c:ext xmlns:c16="http://schemas.microsoft.com/office/drawing/2014/chart" uri="{C3380CC4-5D6E-409C-BE32-E72D297353CC}">
              <c16:uniqueId val="{00000047-FC4E-4988-BD38-A35A2844DFBB}"/>
            </c:ext>
          </c:extLst>
        </c:ser>
        <c:dLbls>
          <c:showLegendKey val="0"/>
          <c:showVal val="0"/>
          <c:showCatName val="0"/>
          <c:showSerName val="0"/>
          <c:showPercent val="0"/>
          <c:showBubbleSize val="0"/>
        </c:dLbls>
        <c:smooth val="0"/>
        <c:axId val="506770112"/>
        <c:axId val="506773064"/>
        <c:extLst/>
      </c:lineChart>
      <c:catAx>
        <c:axId val="506770112"/>
        <c:scaling>
          <c:orientation val="minMax"/>
        </c:scaling>
        <c:delete val="1"/>
        <c:axPos val="b"/>
        <c:numFmt formatCode="General" sourceLinked="1"/>
        <c:majorTickMark val="out"/>
        <c:minorTickMark val="none"/>
        <c:tickLblPos val="nextTo"/>
        <c:crossAx val="506773064"/>
        <c:crosses val="autoZero"/>
        <c:auto val="1"/>
        <c:lblAlgn val="ctr"/>
        <c:lblOffset val="100"/>
        <c:noMultiLvlLbl val="0"/>
      </c:catAx>
      <c:valAx>
        <c:axId val="506773064"/>
        <c:scaling>
          <c:orientation val="minMax"/>
          <c:max val="580"/>
          <c:min val="330"/>
        </c:scaling>
        <c:delete val="0"/>
        <c:axPos val="l"/>
        <c:majorGridlines>
          <c:spPr>
            <a:ln w="9525" cap="flat" cmpd="sng" algn="ctr">
              <a:solidFill>
                <a:schemeClr val="bg1">
                  <a:alpha val="93000"/>
                </a:schemeClr>
              </a:solidFill>
              <a:prstDash val="sysDot"/>
              <a:round/>
            </a:ln>
            <a:effectLst/>
          </c:spPr>
        </c:majorGridlines>
        <c:numFmt formatCode="0" sourceLinked="1"/>
        <c:majorTickMark val="out"/>
        <c:minorTickMark val="out"/>
        <c:tickLblPos val="nextTo"/>
        <c:spPr>
          <a:noFill/>
          <a:ln>
            <a:solidFill>
              <a:schemeClr val="bg1"/>
            </a:solidFill>
          </a:ln>
          <a:effectLst/>
        </c:spPr>
        <c:txPr>
          <a:bodyPr rot="-6000000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crossAx val="506770112"/>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420406566882232E-2"/>
          <c:y val="1.7872058356565235E-2"/>
          <c:w val="0.88046139338342211"/>
          <c:h val="0.75363197465478937"/>
        </c:manualLayout>
      </c:layout>
      <c:barChart>
        <c:barDir val="col"/>
        <c:grouping val="stacked"/>
        <c:varyColors val="0"/>
        <c:ser>
          <c:idx val="1"/>
          <c:order val="1"/>
          <c:tx>
            <c:strRef>
              <c:f>'Figure II.5.11'!$H$54:$H$55</c:f>
              <c:strCache>
                <c:ptCount val="2"/>
                <c:pt idx="0">
                  <c:v>Lessons</c:v>
                </c:pt>
                <c:pt idx="1">
                  <c:v>Hours</c:v>
                </c:pt>
              </c:strCache>
            </c:strRef>
          </c:tx>
          <c:spPr>
            <a:solidFill>
              <a:srgbClr val="00B5B5"/>
            </a:solidFill>
            <a:ln w="3175">
              <a:noFill/>
            </a:ln>
            <a:effectLst/>
          </c:spPr>
          <c:invertIfNegative val="0"/>
          <c:cat>
            <c:strRef>
              <c:f>'Figure II.5.11'!$F$56:$F$85</c:f>
              <c:strCache>
                <c:ptCount val="30"/>
                <c:pt idx="0">
                  <c:v>Switzerland</c:v>
                </c:pt>
                <c:pt idx="1">
                  <c:v>Czech Republic</c:v>
                </c:pt>
                <c:pt idx="2">
                  <c:v>Finland</c:v>
                </c:pt>
                <c:pt idx="3">
                  <c:v>Slovak Republic</c:v>
                </c:pt>
                <c:pt idx="4">
                  <c:v>Netherlands*</c:v>
                </c:pt>
                <c:pt idx="5">
                  <c:v>Denmark*</c:v>
                </c:pt>
                <c:pt idx="6">
                  <c:v>Norway</c:v>
                </c:pt>
                <c:pt idx="7">
                  <c:v>Sweden</c:v>
                </c:pt>
                <c:pt idx="8">
                  <c:v>Slovenia</c:v>
                </c:pt>
                <c:pt idx="9">
                  <c:v>Estonia</c:v>
                </c:pt>
                <c:pt idx="10">
                  <c:v>Romania</c:v>
                </c:pt>
                <c:pt idx="11">
                  <c:v>Austria</c:v>
                </c:pt>
                <c:pt idx="12">
                  <c:v>Hungary</c:v>
                </c:pt>
                <c:pt idx="13">
                  <c:v>Iceland</c:v>
                </c:pt>
                <c:pt idx="14">
                  <c:v>Croatia</c:v>
                </c:pt>
                <c:pt idx="15">
                  <c:v>Latvia*</c:v>
                </c:pt>
                <c:pt idx="16">
                  <c:v>OECD average</c:v>
                </c:pt>
                <c:pt idx="17">
                  <c:v>France</c:v>
                </c:pt>
                <c:pt idx="18">
                  <c:v>Ireland*</c:v>
                </c:pt>
                <c:pt idx="19">
                  <c:v>Poland</c:v>
                </c:pt>
                <c:pt idx="20">
                  <c:v>United Kingdom*</c:v>
                </c:pt>
                <c:pt idx="21">
                  <c:v>Belgium</c:v>
                </c:pt>
                <c:pt idx="22">
                  <c:v>Germany</c:v>
                </c:pt>
                <c:pt idx="23">
                  <c:v>Lithuania</c:v>
                </c:pt>
                <c:pt idx="24">
                  <c:v>Portugal</c:v>
                </c:pt>
                <c:pt idx="25">
                  <c:v>Greece</c:v>
                </c:pt>
                <c:pt idx="26">
                  <c:v>Bulgaria</c:v>
                </c:pt>
                <c:pt idx="27">
                  <c:v>Spain</c:v>
                </c:pt>
                <c:pt idx="28">
                  <c:v>Malta</c:v>
                </c:pt>
                <c:pt idx="29">
                  <c:v>Italy</c:v>
                </c:pt>
              </c:strCache>
            </c:strRef>
          </c:cat>
          <c:val>
            <c:numRef>
              <c:f>'Figure II.5.11'!$H$56:$H$85</c:f>
              <c:numCache>
                <c:formatCode>0</c:formatCode>
                <c:ptCount val="30"/>
                <c:pt idx="0">
                  <c:v>22.677606076168061</c:v>
                </c:pt>
                <c:pt idx="1">
                  <c:v>22.85133079743812</c:v>
                </c:pt>
                <c:pt idx="2">
                  <c:v>23.846851569007949</c:v>
                </c:pt>
                <c:pt idx="3">
                  <c:v>20.42360883111289</c:v>
                </c:pt>
                <c:pt idx="4">
                  <c:v>22.08019879490725</c:v>
                </c:pt>
                <c:pt idx="5">
                  <c:v>25.48751019139598</c:v>
                </c:pt>
                <c:pt idx="6">
                  <c:v>23.035751062052611</c:v>
                </c:pt>
                <c:pt idx="7">
                  <c:v>23.38174787941179</c:v>
                </c:pt>
                <c:pt idx="8">
                  <c:v>23.885950542253809</c:v>
                </c:pt>
                <c:pt idx="9">
                  <c:v>24.246038390299908</c:v>
                </c:pt>
                <c:pt idx="10">
                  <c:v>17.034450776564771</c:v>
                </c:pt>
                <c:pt idx="11">
                  <c:v>25.373732595493539</c:v>
                </c:pt>
                <c:pt idx="12">
                  <c:v>23.536830148607891</c:v>
                </c:pt>
                <c:pt idx="13">
                  <c:v>25.190996858738711</c:v>
                </c:pt>
                <c:pt idx="14">
                  <c:v>21.894063679448699</c:v>
                </c:pt>
                <c:pt idx="15">
                  <c:v>23.824293422133351</c:v>
                </c:pt>
                <c:pt idx="16">
                  <c:v>23.668910755950989</c:v>
                </c:pt>
                <c:pt idx="17">
                  <c:v>24.211065353501919</c:v>
                </c:pt>
                <c:pt idx="18">
                  <c:v>27.45626926632778</c:v>
                </c:pt>
                <c:pt idx="19">
                  <c:v>24.402716491834809</c:v>
                </c:pt>
                <c:pt idx="20">
                  <c:v>26.068163886259029</c:v>
                </c:pt>
                <c:pt idx="21">
                  <c:v>25.624694155856979</c:v>
                </c:pt>
                <c:pt idx="22">
                  <c:v>27.977132995694621</c:v>
                </c:pt>
                <c:pt idx="23">
                  <c:v>24.149068630391309</c:v>
                </c:pt>
                <c:pt idx="24">
                  <c:v>26.737915229906989</c:v>
                </c:pt>
                <c:pt idx="25">
                  <c:v>19.25332968883523</c:v>
                </c:pt>
                <c:pt idx="26">
                  <c:v>19.68836385763715</c:v>
                </c:pt>
                <c:pt idx="27">
                  <c:v>25.240544777839322</c:v>
                </c:pt>
                <c:pt idx="28">
                  <c:v>27.57333765401609</c:v>
                </c:pt>
                <c:pt idx="29">
                  <c:v>27.184927017095131</c:v>
                </c:pt>
              </c:numCache>
            </c:numRef>
          </c:val>
          <c:extLst>
            <c:ext xmlns:c16="http://schemas.microsoft.com/office/drawing/2014/chart" uri="{C3380CC4-5D6E-409C-BE32-E72D297353CC}">
              <c16:uniqueId val="{00000000-E810-4C82-A44D-34B4A0963915}"/>
            </c:ext>
          </c:extLst>
        </c:ser>
        <c:ser>
          <c:idx val="2"/>
          <c:order val="2"/>
          <c:tx>
            <c:strRef>
              <c:f>'Figure II.5.11'!$I$54:$I$55</c:f>
              <c:strCache>
                <c:ptCount val="2"/>
                <c:pt idx="0">
                  <c:v>Homework time</c:v>
                </c:pt>
                <c:pt idx="1">
                  <c:v>Hours</c:v>
                </c:pt>
              </c:strCache>
            </c:strRef>
          </c:tx>
          <c:spPr>
            <a:solidFill>
              <a:srgbClr val="79AF02"/>
            </a:solidFill>
            <a:ln w="3175">
              <a:noFill/>
            </a:ln>
            <a:effectLst/>
          </c:spPr>
          <c:invertIfNegative val="0"/>
          <c:cat>
            <c:strRef>
              <c:f>'Figure II.5.11'!$F$56:$F$85</c:f>
              <c:strCache>
                <c:ptCount val="30"/>
                <c:pt idx="0">
                  <c:v>Switzerland</c:v>
                </c:pt>
                <c:pt idx="1">
                  <c:v>Czech Republic</c:v>
                </c:pt>
                <c:pt idx="2">
                  <c:v>Finland</c:v>
                </c:pt>
                <c:pt idx="3">
                  <c:v>Slovak Republic</c:v>
                </c:pt>
                <c:pt idx="4">
                  <c:v>Netherlands*</c:v>
                </c:pt>
                <c:pt idx="5">
                  <c:v>Denmark*</c:v>
                </c:pt>
                <c:pt idx="6">
                  <c:v>Norway</c:v>
                </c:pt>
                <c:pt idx="7">
                  <c:v>Sweden</c:v>
                </c:pt>
                <c:pt idx="8">
                  <c:v>Slovenia</c:v>
                </c:pt>
                <c:pt idx="9">
                  <c:v>Estonia</c:v>
                </c:pt>
                <c:pt idx="10">
                  <c:v>Romania</c:v>
                </c:pt>
                <c:pt idx="11">
                  <c:v>Austria</c:v>
                </c:pt>
                <c:pt idx="12">
                  <c:v>Hungary</c:v>
                </c:pt>
                <c:pt idx="13">
                  <c:v>Iceland</c:v>
                </c:pt>
                <c:pt idx="14">
                  <c:v>Croatia</c:v>
                </c:pt>
                <c:pt idx="15">
                  <c:v>Latvia*</c:v>
                </c:pt>
                <c:pt idx="16">
                  <c:v>OECD average</c:v>
                </c:pt>
                <c:pt idx="17">
                  <c:v>France</c:v>
                </c:pt>
                <c:pt idx="18">
                  <c:v>Ireland*</c:v>
                </c:pt>
                <c:pt idx="19">
                  <c:v>Poland</c:v>
                </c:pt>
                <c:pt idx="20">
                  <c:v>United Kingdom*</c:v>
                </c:pt>
                <c:pt idx="21">
                  <c:v>Belgium</c:v>
                </c:pt>
                <c:pt idx="22">
                  <c:v>Germany</c:v>
                </c:pt>
                <c:pt idx="23">
                  <c:v>Lithuania</c:v>
                </c:pt>
                <c:pt idx="24">
                  <c:v>Portugal</c:v>
                </c:pt>
                <c:pt idx="25">
                  <c:v>Greece</c:v>
                </c:pt>
                <c:pt idx="26">
                  <c:v>Bulgaria</c:v>
                </c:pt>
                <c:pt idx="27">
                  <c:v>Spain</c:v>
                </c:pt>
                <c:pt idx="28">
                  <c:v>Malta</c:v>
                </c:pt>
                <c:pt idx="29">
                  <c:v>Italy</c:v>
                </c:pt>
              </c:strCache>
            </c:strRef>
          </c:cat>
          <c:val>
            <c:numRef>
              <c:f>'Figure II.5.11'!$I$56:$I$85</c:f>
              <c:numCache>
                <c:formatCode>0</c:formatCode>
                <c:ptCount val="30"/>
                <c:pt idx="0">
                  <c:v>6.9184060096740723</c:v>
                </c:pt>
                <c:pt idx="1">
                  <c:v>6.9483513832092294</c:v>
                </c:pt>
                <c:pt idx="2">
                  <c:v>5.8862614631652832</c:v>
                </c:pt>
                <c:pt idx="3">
                  <c:v>8.3742666244506836</c:v>
                </c:pt>
                <c:pt idx="4">
                  <c:v>10.4888801574707</c:v>
                </c:pt>
                <c:pt idx="5">
                  <c:v>7.0024967193603516</c:v>
                </c:pt>
                <c:pt idx="6">
                  <c:v>8.1460027694702148</c:v>
                </c:pt>
                <c:pt idx="7">
                  <c:v>8.7695779800415039</c:v>
                </c:pt>
                <c:pt idx="8">
                  <c:v>8.6911401748657227</c:v>
                </c:pt>
                <c:pt idx="9">
                  <c:v>10.95316219329834</c:v>
                </c:pt>
                <c:pt idx="10">
                  <c:v>12.72299289703369</c:v>
                </c:pt>
                <c:pt idx="11">
                  <c:v>9.1279783248901367</c:v>
                </c:pt>
                <c:pt idx="12">
                  <c:v>9.9545631408691406</c:v>
                </c:pt>
                <c:pt idx="13">
                  <c:v>7.5439538955688477</c:v>
                </c:pt>
                <c:pt idx="14">
                  <c:v>11.60197734832764</c:v>
                </c:pt>
                <c:pt idx="15">
                  <c:v>11.23603343963623</c:v>
                </c:pt>
                <c:pt idx="16">
                  <c:v>10.769289016723629</c:v>
                </c:pt>
                <c:pt idx="17">
                  <c:v>10.870730400085449</c:v>
                </c:pt>
                <c:pt idx="18">
                  <c:v>9.0942964553833008</c:v>
                </c:pt>
                <c:pt idx="19">
                  <c:v>12.092300415039061</c:v>
                </c:pt>
                <c:pt idx="20">
                  <c:v>10.697811126708981</c:v>
                </c:pt>
                <c:pt idx="21">
                  <c:v>11.406450271606451</c:v>
                </c:pt>
                <c:pt idx="22">
                  <c:v>8.2202510833740234</c:v>
                </c:pt>
                <c:pt idx="23">
                  <c:v>12.45199012756348</c:v>
                </c:pt>
                <c:pt idx="24">
                  <c:v>9.6185035705566406</c:v>
                </c:pt>
                <c:pt idx="25">
                  <c:v>14.23237228393555</c:v>
                </c:pt>
                <c:pt idx="26">
                  <c:v>12.82504081726074</c:v>
                </c:pt>
                <c:pt idx="27">
                  <c:v>11.98291492462158</c:v>
                </c:pt>
                <c:pt idx="28">
                  <c:v>14.72984409332275</c:v>
                </c:pt>
                <c:pt idx="29">
                  <c:v>16.308778762817379</c:v>
                </c:pt>
              </c:numCache>
            </c:numRef>
          </c:val>
          <c:extLst>
            <c:ext xmlns:c16="http://schemas.microsoft.com/office/drawing/2014/chart" uri="{C3380CC4-5D6E-409C-BE32-E72D297353CC}">
              <c16:uniqueId val="{00000001-E810-4C82-A44D-34B4A0963915}"/>
            </c:ext>
          </c:extLst>
        </c:ser>
        <c:dLbls>
          <c:showLegendKey val="0"/>
          <c:showVal val="0"/>
          <c:showCatName val="0"/>
          <c:showSerName val="0"/>
          <c:showPercent val="0"/>
          <c:showBubbleSize val="0"/>
        </c:dLbls>
        <c:gapWidth val="75"/>
        <c:overlap val="100"/>
        <c:axId val="640496703"/>
        <c:axId val="1985515567"/>
      </c:barChart>
      <c:lineChart>
        <c:grouping val="standard"/>
        <c:varyColors val="0"/>
        <c:ser>
          <c:idx val="0"/>
          <c:order val="0"/>
          <c:tx>
            <c:strRef>
              <c:f>'Figure II.5.11'!$G$54:$G$55</c:f>
              <c:strCache>
                <c:ptCount val="2"/>
                <c:pt idx="0">
                  <c:v>Score points in mathematics per hour of time spent in regular lessons and homework</c:v>
                </c:pt>
                <c:pt idx="1">
                  <c:v>Score dif.</c:v>
                </c:pt>
              </c:strCache>
            </c:strRef>
          </c:tx>
          <c:spPr>
            <a:ln w="28575" cap="rnd">
              <a:noFill/>
              <a:round/>
            </a:ln>
            <a:effectLst/>
          </c:spPr>
          <c:marker>
            <c:symbol val="diamond"/>
            <c:size val="19"/>
            <c:spPr>
              <a:solidFill>
                <a:srgbClr val="FF0000"/>
              </a:solidFill>
              <a:ln w="3175">
                <a:noFill/>
              </a:ln>
              <a:effectLst/>
            </c:spPr>
          </c:marker>
          <c:cat>
            <c:strRef>
              <c:f>'Figure II.5.11'!$F$56:$F$85</c:f>
              <c:strCache>
                <c:ptCount val="30"/>
                <c:pt idx="0">
                  <c:v>Switzerland</c:v>
                </c:pt>
                <c:pt idx="1">
                  <c:v>Czech Republic</c:v>
                </c:pt>
                <c:pt idx="2">
                  <c:v>Finland</c:v>
                </c:pt>
                <c:pt idx="3">
                  <c:v>Slovak Republic</c:v>
                </c:pt>
                <c:pt idx="4">
                  <c:v>Netherlands*</c:v>
                </c:pt>
                <c:pt idx="5">
                  <c:v>Denmark*</c:v>
                </c:pt>
                <c:pt idx="6">
                  <c:v>Norway</c:v>
                </c:pt>
                <c:pt idx="7">
                  <c:v>Sweden</c:v>
                </c:pt>
                <c:pt idx="8">
                  <c:v>Slovenia</c:v>
                </c:pt>
                <c:pt idx="9">
                  <c:v>Estonia</c:v>
                </c:pt>
                <c:pt idx="10">
                  <c:v>Romania</c:v>
                </c:pt>
                <c:pt idx="11">
                  <c:v>Austria</c:v>
                </c:pt>
                <c:pt idx="12">
                  <c:v>Hungary</c:v>
                </c:pt>
                <c:pt idx="13">
                  <c:v>Iceland</c:v>
                </c:pt>
                <c:pt idx="14">
                  <c:v>Croatia</c:v>
                </c:pt>
                <c:pt idx="15">
                  <c:v>Latvia*</c:v>
                </c:pt>
                <c:pt idx="16">
                  <c:v>OECD average</c:v>
                </c:pt>
                <c:pt idx="17">
                  <c:v>France</c:v>
                </c:pt>
                <c:pt idx="18">
                  <c:v>Ireland*</c:v>
                </c:pt>
                <c:pt idx="19">
                  <c:v>Poland</c:v>
                </c:pt>
                <c:pt idx="20">
                  <c:v>United Kingdom*</c:v>
                </c:pt>
                <c:pt idx="21">
                  <c:v>Belgium</c:v>
                </c:pt>
                <c:pt idx="22">
                  <c:v>Germany</c:v>
                </c:pt>
                <c:pt idx="23">
                  <c:v>Lithuania</c:v>
                </c:pt>
                <c:pt idx="24">
                  <c:v>Portugal</c:v>
                </c:pt>
                <c:pt idx="25">
                  <c:v>Greece</c:v>
                </c:pt>
                <c:pt idx="26">
                  <c:v>Bulgaria</c:v>
                </c:pt>
                <c:pt idx="27">
                  <c:v>Spain</c:v>
                </c:pt>
                <c:pt idx="28">
                  <c:v>Malta</c:v>
                </c:pt>
                <c:pt idx="29">
                  <c:v>Italy</c:v>
                </c:pt>
              </c:strCache>
            </c:strRef>
          </c:cat>
          <c:val>
            <c:numRef>
              <c:f>'Figure II.5.11'!$G$56:$G$85</c:f>
              <c:numCache>
                <c:formatCode>0</c:formatCode>
                <c:ptCount val="30"/>
                <c:pt idx="0">
                  <c:v>17.164155960083011</c:v>
                </c:pt>
                <c:pt idx="1">
                  <c:v>16.34243011474609</c:v>
                </c:pt>
                <c:pt idx="2">
                  <c:v>16.282831192016602</c:v>
                </c:pt>
                <c:pt idx="3">
                  <c:v>16.112113952636719</c:v>
                </c:pt>
                <c:pt idx="4">
                  <c:v>15.127097129821779</c:v>
                </c:pt>
                <c:pt idx="5">
                  <c:v>15.059211730957029</c:v>
                </c:pt>
                <c:pt idx="6">
                  <c:v>15.02320766448975</c:v>
                </c:pt>
                <c:pt idx="7">
                  <c:v>14.984330177307131</c:v>
                </c:pt>
                <c:pt idx="8">
                  <c:v>14.87330532073975</c:v>
                </c:pt>
                <c:pt idx="9">
                  <c:v>14.48745918273926</c:v>
                </c:pt>
                <c:pt idx="10">
                  <c:v>14.37489032745361</c:v>
                </c:pt>
                <c:pt idx="11">
                  <c:v>14.122994422912599</c:v>
                </c:pt>
                <c:pt idx="12">
                  <c:v>14.11634635925293</c:v>
                </c:pt>
                <c:pt idx="13">
                  <c:v>14.018547058105471</c:v>
                </c:pt>
                <c:pt idx="14">
                  <c:v>13.82566928863525</c:v>
                </c:pt>
                <c:pt idx="15">
                  <c:v>13.78080368041992</c:v>
                </c:pt>
                <c:pt idx="16">
                  <c:v>13.71609687805176</c:v>
                </c:pt>
                <c:pt idx="17">
                  <c:v>13.509696960449221</c:v>
                </c:pt>
                <c:pt idx="18">
                  <c:v>13.451180458068849</c:v>
                </c:pt>
                <c:pt idx="19">
                  <c:v>13.397994995117189</c:v>
                </c:pt>
                <c:pt idx="20">
                  <c:v>13.299662590026861</c:v>
                </c:pt>
                <c:pt idx="21">
                  <c:v>13.21824741363525</c:v>
                </c:pt>
                <c:pt idx="22">
                  <c:v>13.11770057678223</c:v>
                </c:pt>
                <c:pt idx="23">
                  <c:v>12.981776237487789</c:v>
                </c:pt>
                <c:pt idx="24">
                  <c:v>12.98011589050293</c:v>
                </c:pt>
                <c:pt idx="25">
                  <c:v>12.84567070007324</c:v>
                </c:pt>
                <c:pt idx="26">
                  <c:v>12.83482646942139</c:v>
                </c:pt>
                <c:pt idx="27">
                  <c:v>12.710806846618651</c:v>
                </c:pt>
                <c:pt idx="28">
                  <c:v>11.01610088348389</c:v>
                </c:pt>
                <c:pt idx="29">
                  <c:v>10.83511924743652</c:v>
                </c:pt>
              </c:numCache>
            </c:numRef>
          </c:val>
          <c:smooth val="0"/>
          <c:extLst>
            <c:ext xmlns:c16="http://schemas.microsoft.com/office/drawing/2014/chart" uri="{C3380CC4-5D6E-409C-BE32-E72D297353CC}">
              <c16:uniqueId val="{00000002-E810-4C82-A44D-34B4A0963915}"/>
            </c:ext>
          </c:extLst>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marker val="1"/>
        <c:smooth val="0"/>
        <c:axId val="467975183"/>
        <c:axId val="1925120271"/>
      </c:lineChart>
      <c:catAx>
        <c:axId val="467975183"/>
        <c:scaling>
          <c:orientation val="minMax"/>
        </c:scaling>
        <c:delete val="0"/>
        <c:axPos val="b"/>
        <c:numFmt formatCode="General" sourceLinked="1"/>
        <c:majorTickMark val="none"/>
        <c:minorTickMark val="none"/>
        <c:tickLblPos val="nextTo"/>
        <c:spPr>
          <a:noFill/>
          <a:ln w="6350" cap="flat" cmpd="sng" algn="ctr">
            <a:solidFill>
              <a:schemeClr val="tx1"/>
            </a:solidFill>
            <a:round/>
          </a:ln>
          <a:effectLst/>
        </c:spPr>
        <c:txPr>
          <a:bodyPr rot="-5400000" spcFirstLastPara="1" vertOverflow="ellipsis" wrap="square" anchor="ctr" anchorCtr="1"/>
          <a:lstStyle/>
          <a:p>
            <a:pPr>
              <a:defRPr sz="1600" b="0" i="0" u="none" strike="noStrike" kern="1200" baseline="0">
                <a:solidFill>
                  <a:sysClr val="windowText" lastClr="000000"/>
                </a:solidFill>
                <a:latin typeface="Arial Narrow" panose="020B0606020202030204" pitchFamily="34" charset="0"/>
                <a:ea typeface="+mn-ea"/>
                <a:cs typeface="+mn-cs"/>
              </a:defRPr>
            </a:pPr>
            <a:endParaRPr lang="en-US"/>
          </a:p>
        </c:txPr>
        <c:crossAx val="1925120271"/>
        <c:crosses val="autoZero"/>
        <c:auto val="1"/>
        <c:lblAlgn val="ctr"/>
        <c:lblOffset val="100"/>
        <c:tickLblSkip val="1"/>
        <c:noMultiLvlLbl val="0"/>
      </c:catAx>
      <c:valAx>
        <c:axId val="1925120271"/>
        <c:scaling>
          <c:orientation val="minMax"/>
        </c:scaling>
        <c:delete val="0"/>
        <c:axPos val="l"/>
        <c:majorGridlines>
          <c:spPr>
            <a:ln w="6350" cap="flat" cmpd="sng" algn="ctr">
              <a:solidFill>
                <a:schemeClr val="tx1">
                  <a:lumMod val="50000"/>
                  <a:lumOff val="50000"/>
                </a:schemeClr>
              </a:solidFill>
              <a:prstDash val="sysDash"/>
              <a:round/>
            </a:ln>
            <a:effectLst/>
          </c:spPr>
        </c:majorGridlines>
        <c:numFmt formatCode="0" sourceLinked="1"/>
        <c:majorTickMark val="none"/>
        <c:minorTickMark val="none"/>
        <c:tickLblPos val="nextTo"/>
        <c:spPr>
          <a:noFill/>
          <a:ln w="6350">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Narrow" panose="020B0606020202030204" pitchFamily="34" charset="0"/>
                <a:ea typeface="+mn-ea"/>
                <a:cs typeface="+mn-cs"/>
              </a:defRPr>
            </a:pPr>
            <a:endParaRPr lang="en-US"/>
          </a:p>
        </c:txPr>
        <c:crossAx val="467975183"/>
        <c:crosses val="autoZero"/>
        <c:crossBetween val="between"/>
      </c:valAx>
      <c:valAx>
        <c:axId val="1985515567"/>
        <c:scaling>
          <c:orientation val="minMax"/>
          <c:max val="50"/>
        </c:scaling>
        <c:delete val="0"/>
        <c:axPos val="r"/>
        <c:numFmt formatCode="0" sourceLinked="1"/>
        <c:majorTickMark val="none"/>
        <c:minorTickMark val="none"/>
        <c:tickLblPos val="nextTo"/>
        <c:spPr>
          <a:noFill/>
          <a:ln w="6350">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Narrow" panose="020B0606020202030204" pitchFamily="34" charset="0"/>
                <a:ea typeface="+mn-ea"/>
                <a:cs typeface="+mn-cs"/>
              </a:defRPr>
            </a:pPr>
            <a:endParaRPr lang="en-US"/>
          </a:p>
        </c:txPr>
        <c:crossAx val="640496703"/>
        <c:crosses val="max"/>
        <c:crossBetween val="between"/>
      </c:valAx>
      <c:catAx>
        <c:axId val="640496703"/>
        <c:scaling>
          <c:orientation val="minMax"/>
        </c:scaling>
        <c:delete val="1"/>
        <c:axPos val="b"/>
        <c:numFmt formatCode="General" sourceLinked="1"/>
        <c:majorTickMark val="out"/>
        <c:minorTickMark val="none"/>
        <c:tickLblPos val="nextTo"/>
        <c:crossAx val="1985515567"/>
        <c:crosses val="autoZero"/>
        <c:auto val="1"/>
        <c:lblAlgn val="ctr"/>
        <c:lblOffset val="100"/>
        <c:noMultiLvlLbl val="0"/>
      </c:catAx>
      <c:spPr>
        <a:noFill/>
        <a:ln w="6350">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solidFill>
            <a:sysClr val="windowText" lastClr="000000"/>
          </a:solidFill>
          <a:latin typeface="Arial Narrow" panose="020B0606020202030204" pitchFamily="34" charset="0"/>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276515256622343E-2"/>
          <c:y val="8.4228004148646007E-2"/>
          <c:w val="0.91172511436110826"/>
          <c:h val="0.46761271066860333"/>
        </c:manualLayout>
      </c:layout>
      <c:lineChart>
        <c:grouping val="standard"/>
        <c:varyColors val="0"/>
        <c:ser>
          <c:idx val="0"/>
          <c:order val="0"/>
          <c:tx>
            <c:strRef>
              <c:f>'Figure 1.6.'!$B$37</c:f>
              <c:strCache>
                <c:ptCount val="1"/>
                <c:pt idx="0">
                  <c:v>Starting salary</c:v>
                </c:pt>
              </c:strCache>
            </c:strRef>
          </c:tx>
          <c:spPr>
            <a:ln w="19050" cap="rnd">
              <a:noFill/>
              <a:prstDash val="solid"/>
              <a:round/>
            </a:ln>
            <a:effectLst/>
          </c:spPr>
          <c:marker>
            <c:symbol val="diamond"/>
            <c:size val="9"/>
            <c:spPr>
              <a:solidFill>
                <a:srgbClr val="0FA695"/>
              </a:solidFill>
              <a:ln w="19050">
                <a:noFill/>
                <a:prstDash val="solid"/>
              </a:ln>
              <a:effectLst/>
            </c:spPr>
          </c:marker>
          <c:dPt>
            <c:idx val="9"/>
            <c:marker>
              <c:symbol val="diamond"/>
              <c:size val="9"/>
              <c:spPr>
                <a:solidFill>
                  <a:srgbClr val="0FA695"/>
                </a:solidFill>
                <a:ln w="19050">
                  <a:noFill/>
                  <a:prstDash val="solid"/>
                </a:ln>
                <a:effectLst/>
              </c:spPr>
            </c:marker>
            <c:bubble3D val="0"/>
            <c:spPr>
              <a:ln w="19050" cap="rnd">
                <a:noFill/>
                <a:prstDash val="solid"/>
                <a:round/>
              </a:ln>
              <a:effectLst/>
            </c:spPr>
            <c:extLst>
              <c:ext xmlns:c16="http://schemas.microsoft.com/office/drawing/2014/chart" uri="{C3380CC4-5D6E-409C-BE32-E72D297353CC}">
                <c16:uniqueId val="{00000001-B144-48ED-85AB-E52486AD925E}"/>
              </c:ext>
            </c:extLst>
          </c:dPt>
          <c:dPt>
            <c:idx val="10"/>
            <c:marker>
              <c:symbol val="diamond"/>
              <c:size val="9"/>
              <c:spPr>
                <a:solidFill>
                  <a:schemeClr val="accent5">
                    <a:lumMod val="20000"/>
                    <a:lumOff val="80000"/>
                  </a:schemeClr>
                </a:solidFill>
                <a:ln w="19050">
                  <a:noFill/>
                  <a:prstDash val="solid"/>
                </a:ln>
                <a:effectLst/>
              </c:spPr>
            </c:marker>
            <c:bubble3D val="0"/>
            <c:spPr>
              <a:ln w="19050" cap="rnd">
                <a:noFill/>
                <a:prstDash val="solid"/>
                <a:round/>
              </a:ln>
              <a:effectLst/>
            </c:spPr>
            <c:extLst>
              <c:ext xmlns:c16="http://schemas.microsoft.com/office/drawing/2014/chart" uri="{C3380CC4-5D6E-409C-BE32-E72D297353CC}">
                <c16:uniqueId val="{00000003-B144-48ED-85AB-E52486AD925E}"/>
              </c:ext>
            </c:extLst>
          </c:dPt>
          <c:dPt>
            <c:idx val="15"/>
            <c:marker>
              <c:symbol val="diamond"/>
              <c:size val="9"/>
              <c:spPr>
                <a:solidFill>
                  <a:srgbClr val="0FA695"/>
                </a:solidFill>
                <a:ln w="19050">
                  <a:noFill/>
                  <a:prstDash val="solid"/>
                </a:ln>
                <a:effectLst/>
              </c:spPr>
            </c:marker>
            <c:bubble3D val="0"/>
            <c:extLst>
              <c:ext xmlns:c16="http://schemas.microsoft.com/office/drawing/2014/chart" uri="{C3380CC4-5D6E-409C-BE32-E72D297353CC}">
                <c16:uniqueId val="{00000004-B144-48ED-85AB-E52486AD925E}"/>
              </c:ext>
            </c:extLst>
          </c:dPt>
          <c:cat>
            <c:strRef>
              <c:f>'Figure 1.6.'!$A$38:$A$68</c:f>
              <c:strCache>
                <c:ptCount val="27"/>
                <c:pt idx="0">
                  <c:v>Mexico¹ [14]</c:v>
                </c:pt>
                <c:pt idx="1">
                  <c:v>Luxembourg [30]</c:v>
                </c:pt>
                <c:pt idx="2">
                  <c:v>Spain² [39]</c:v>
                </c:pt>
                <c:pt idx="3">
                  <c:v>Australia² [9]</c:v>
                </c:pt>
                <c:pt idx="4">
                  <c:v>Denmark [12]</c:v>
                </c:pt>
                <c:pt idx="5">
                  <c:v>Korea [37]</c:v>
                </c:pt>
                <c:pt idx="6">
                  <c:v>Austria³ [32]</c:v>
                </c:pt>
                <c:pt idx="7">
                  <c:v>Lithuania [25]</c:v>
                </c:pt>
                <c:pt idx="8">
                  <c:v>Chile [30]</c:v>
                </c:pt>
                <c:pt idx="9">
                  <c:v>Switzerland² [25]</c:v>
                </c:pt>
                <c:pt idx="10">
                  <c:v>OECD average [26]</c:v>
                </c:pt>
                <c:pt idx="11">
                  <c:v>Ireland [35]</c:v>
                </c:pt>
                <c:pt idx="12">
                  <c:v>Netherlands [12]</c:v>
                </c:pt>
                <c:pt idx="13">
                  <c:v>New Zealand [8]</c:v>
                </c:pt>
                <c:pt idx="14">
                  <c:v>Norway [16]</c:v>
                </c:pt>
                <c:pt idx="15">
                  <c:v>EU25 average [32]</c:v>
                </c:pt>
                <c:pt idx="16">
                  <c:v>Israel⁴ [36]</c:v>
                </c:pt>
                <c:pt idx="17">
                  <c:v>Greece [36]</c:v>
                </c:pt>
                <c:pt idx="18">
                  <c:v>Finland [20]</c:v>
                </c:pt>
                <c:pt idx="19">
                  <c:v>Slovenia [25]</c:v>
                </c:pt>
                <c:pt idx="20">
                  <c:v>Costa Rica [30]</c:v>
                </c:pt>
                <c:pt idx="21">
                  <c:v>Italy [35]</c:v>
                </c:pt>
                <c:pt idx="22">
                  <c:v>France [35]</c:v>
                </c:pt>
                <c:pt idx="23">
                  <c:v>Slovak Republic [40]</c:v>
                </c:pt>
                <c:pt idx="24">
                  <c:v>Czechia [32]</c:v>
                </c:pt>
                <c:pt idx="25">
                  <c:v>Poland [20]</c:v>
                </c:pt>
                <c:pt idx="26">
                  <c:v>Hungary [42]</c:v>
                </c:pt>
              </c:strCache>
              <c:extLst/>
            </c:strRef>
          </c:cat>
          <c:val>
            <c:numRef>
              <c:f>'Figure 1.6.'!$B$38:$B$68</c:f>
              <c:numCache>
                <c:formatCode>#,##0.00</c:formatCode>
                <c:ptCount val="27"/>
                <c:pt idx="0">
                  <c:v>0.96151552513504945</c:v>
                </c:pt>
                <c:pt idx="1">
                  <c:v>0.92245605795158947</c:v>
                </c:pt>
                <c:pt idx="2">
                  <c:v>0.85042324646198142</c:v>
                </c:pt>
                <c:pt idx="3">
                  <c:v>0.74145972550495853</c:v>
                </c:pt>
                <c:pt idx="4">
                  <c:v>0.72538591131071606</c:v>
                </c:pt>
                <c:pt idx="5">
                  <c:v>0.71924382308256918</c:v>
                </c:pt>
                <c:pt idx="6">
                  <c:v>0.71045662727511272</c:v>
                </c:pt>
                <c:pt idx="7">
                  <c:v>0.69453402051365187</c:v>
                </c:pt>
                <c:pt idx="8">
                  <c:v>0.67076906946171222</c:v>
                </c:pt>
                <c:pt idx="9">
                  <c:v>0.66785031120692873</c:v>
                </c:pt>
                <c:pt idx="10">
                  <c:v>0.61156726316814636</c:v>
                </c:pt>
                <c:pt idx="11">
                  <c:v>0.59135663285667905</c:v>
                </c:pt>
                <c:pt idx="12">
                  <c:v>0.58997728872018984</c:v>
                </c:pt>
                <c:pt idx="13">
                  <c:v>0.58634257541073576</c:v>
                </c:pt>
                <c:pt idx="14">
                  <c:v>0.58295068745688494</c:v>
                </c:pt>
                <c:pt idx="15">
                  <c:v>0.57782604276092231</c:v>
                </c:pt>
                <c:pt idx="16">
                  <c:v>0.54515254847318484</c:v>
                </c:pt>
                <c:pt idx="17">
                  <c:v>0.53936829761358074</c:v>
                </c:pt>
                <c:pt idx="18">
                  <c:v>0.53756912354937614</c:v>
                </c:pt>
                <c:pt idx="19">
                  <c:v>0.5132354234800105</c:v>
                </c:pt>
                <c:pt idx="20">
                  <c:v>0.4900658390873654</c:v>
                </c:pt>
                <c:pt idx="21">
                  <c:v>0.48900606665907803</c:v>
                </c:pt>
                <c:pt idx="22">
                  <c:v>0.48695603797745168</c:v>
                </c:pt>
                <c:pt idx="23">
                  <c:v>0.41963536732025741</c:v>
                </c:pt>
                <c:pt idx="24">
                  <c:v>0.41550112300638459</c:v>
                </c:pt>
                <c:pt idx="25">
                  <c:v>0.36298403931126583</c:v>
                </c:pt>
                <c:pt idx="26">
                  <c:v>0.32765526899983366</c:v>
                </c:pt>
              </c:numCache>
              <c:extLst/>
            </c:numRef>
          </c:val>
          <c:smooth val="0"/>
          <c:extLst>
            <c:ext xmlns:c16="http://schemas.microsoft.com/office/drawing/2014/chart" uri="{C3380CC4-5D6E-409C-BE32-E72D297353CC}">
              <c16:uniqueId val="{00000005-B144-48ED-85AB-E52486AD925E}"/>
            </c:ext>
          </c:extLst>
        </c:ser>
        <c:ser>
          <c:idx val="2"/>
          <c:order val="2"/>
          <c:tx>
            <c:strRef>
              <c:f>'Figure 1.6.'!$C$37</c:f>
              <c:strCache>
                <c:ptCount val="1"/>
                <c:pt idx="0">
                  <c:v>Salary after 15 years of experience</c:v>
                </c:pt>
              </c:strCache>
            </c:strRef>
          </c:tx>
          <c:spPr>
            <a:ln w="25400" cap="rnd">
              <a:noFill/>
              <a:round/>
            </a:ln>
            <a:effectLst/>
          </c:spPr>
          <c:marker>
            <c:symbol val="circle"/>
            <c:size val="9"/>
            <c:spPr>
              <a:solidFill>
                <a:srgbClr val="00587E"/>
              </a:solidFill>
              <a:ln w="19050">
                <a:noFill/>
                <a:prstDash val="solid"/>
              </a:ln>
              <a:effectLst/>
            </c:spPr>
          </c:marker>
          <c:dPt>
            <c:idx val="10"/>
            <c:marker>
              <c:symbol val="circle"/>
              <c:size val="9"/>
              <c:spPr>
                <a:solidFill>
                  <a:srgbClr val="7030A0"/>
                </a:solidFill>
                <a:ln w="19050">
                  <a:noFill/>
                  <a:prstDash val="solid"/>
                </a:ln>
                <a:effectLst/>
              </c:spPr>
            </c:marker>
            <c:bubble3D val="0"/>
            <c:extLst>
              <c:ext xmlns:c16="http://schemas.microsoft.com/office/drawing/2014/chart" uri="{C3380CC4-5D6E-409C-BE32-E72D297353CC}">
                <c16:uniqueId val="{00000006-B144-48ED-85AB-E52486AD925E}"/>
              </c:ext>
            </c:extLst>
          </c:dPt>
          <c:dPt>
            <c:idx val="15"/>
            <c:marker>
              <c:symbol val="circle"/>
              <c:size val="9"/>
              <c:spPr>
                <a:solidFill>
                  <a:srgbClr val="00587E"/>
                </a:solidFill>
                <a:ln w="19050">
                  <a:noFill/>
                  <a:prstDash val="solid"/>
                </a:ln>
                <a:effectLst/>
              </c:spPr>
            </c:marker>
            <c:bubble3D val="0"/>
            <c:extLst>
              <c:ext xmlns:c16="http://schemas.microsoft.com/office/drawing/2014/chart" uri="{C3380CC4-5D6E-409C-BE32-E72D297353CC}">
                <c16:uniqueId val="{00000007-B144-48ED-85AB-E52486AD925E}"/>
              </c:ext>
            </c:extLst>
          </c:dPt>
          <c:cat>
            <c:strRef>
              <c:f>'Figure 1.6.'!$A$38:$A$68</c:f>
              <c:strCache>
                <c:ptCount val="27"/>
                <c:pt idx="0">
                  <c:v>Mexico¹ [14]</c:v>
                </c:pt>
                <c:pt idx="1">
                  <c:v>Luxembourg [30]</c:v>
                </c:pt>
                <c:pt idx="2">
                  <c:v>Spain² [39]</c:v>
                </c:pt>
                <c:pt idx="3">
                  <c:v>Australia² [9]</c:v>
                </c:pt>
                <c:pt idx="4">
                  <c:v>Denmark [12]</c:v>
                </c:pt>
                <c:pt idx="5">
                  <c:v>Korea [37]</c:v>
                </c:pt>
                <c:pt idx="6">
                  <c:v>Austria³ [32]</c:v>
                </c:pt>
                <c:pt idx="7">
                  <c:v>Lithuania [25]</c:v>
                </c:pt>
                <c:pt idx="8">
                  <c:v>Chile [30]</c:v>
                </c:pt>
                <c:pt idx="9">
                  <c:v>Switzerland² [25]</c:v>
                </c:pt>
                <c:pt idx="10">
                  <c:v>OECD average [26]</c:v>
                </c:pt>
                <c:pt idx="11">
                  <c:v>Ireland [35]</c:v>
                </c:pt>
                <c:pt idx="12">
                  <c:v>Netherlands [12]</c:v>
                </c:pt>
                <c:pt idx="13">
                  <c:v>New Zealand [8]</c:v>
                </c:pt>
                <c:pt idx="14">
                  <c:v>Norway [16]</c:v>
                </c:pt>
                <c:pt idx="15">
                  <c:v>EU25 average [32]</c:v>
                </c:pt>
                <c:pt idx="16">
                  <c:v>Israel⁴ [36]</c:v>
                </c:pt>
                <c:pt idx="17">
                  <c:v>Greece [36]</c:v>
                </c:pt>
                <c:pt idx="18">
                  <c:v>Finland [20]</c:v>
                </c:pt>
                <c:pt idx="19">
                  <c:v>Slovenia [25]</c:v>
                </c:pt>
                <c:pt idx="20">
                  <c:v>Costa Rica [30]</c:v>
                </c:pt>
                <c:pt idx="21">
                  <c:v>Italy [35]</c:v>
                </c:pt>
                <c:pt idx="22">
                  <c:v>France [35]</c:v>
                </c:pt>
                <c:pt idx="23">
                  <c:v>Slovak Republic [40]</c:v>
                </c:pt>
                <c:pt idx="24">
                  <c:v>Czechia [32]</c:v>
                </c:pt>
                <c:pt idx="25">
                  <c:v>Poland [20]</c:v>
                </c:pt>
                <c:pt idx="26">
                  <c:v>Hungary [42]</c:v>
                </c:pt>
              </c:strCache>
              <c:extLst/>
            </c:strRef>
          </c:cat>
          <c:val>
            <c:numRef>
              <c:f>'Figure 1.6.'!$C$38:$C$68</c:f>
              <c:numCache>
                <c:formatCode>#,##0.00</c:formatCode>
                <c:ptCount val="27"/>
                <c:pt idx="0">
                  <c:v>1.5009052173968063</c:v>
                </c:pt>
                <c:pt idx="1">
                  <c:v>1.2724466781428154</c:v>
                </c:pt>
                <c:pt idx="2">
                  <c:v>0.98564521205741273</c:v>
                </c:pt>
                <c:pt idx="3">
                  <c:v>1.0590485809472505</c:v>
                </c:pt>
                <c:pt idx="4">
                  <c:v>0.838662661847419</c:v>
                </c:pt>
                <c:pt idx="5">
                  <c:v>1.2700557967869235</c:v>
                </c:pt>
                <c:pt idx="6">
                  <c:v>0.65440968616159434</c:v>
                </c:pt>
                <c:pt idx="7">
                  <c:v>0.79817288649328799</c:v>
                </c:pt>
                <c:pt idx="8">
                  <c:v>1.0069533078318991</c:v>
                </c:pt>
                <c:pt idx="9">
                  <c:v>#N/A</c:v>
                </c:pt>
                <c:pt idx="10">
                  <c:v>0.81727978440306392</c:v>
                </c:pt>
                <c:pt idx="11">
                  <c:v>0.93799317725532239</c:v>
                </c:pt>
                <c:pt idx="12">
                  <c:v>1.0284336561722647</c:v>
                </c:pt>
                <c:pt idx="13">
                  <c:v>0.9432102132060397</c:v>
                </c:pt>
                <c:pt idx="14">
                  <c:v>0.62627391165774238</c:v>
                </c:pt>
                <c:pt idx="15">
                  <c:v>0.73922269031982746</c:v>
                </c:pt>
                <c:pt idx="16">
                  <c:v>0.7488439318559168</c:v>
                </c:pt>
                <c:pt idx="17">
                  <c:v>0.71421846002677458</c:v>
                </c:pt>
                <c:pt idx="18">
                  <c:v>0.6594610300708823</c:v>
                </c:pt>
                <c:pt idx="19">
                  <c:v>0.79047485116090499</c:v>
                </c:pt>
                <c:pt idx="20">
                  <c:v>0.61856854278470608</c:v>
                </c:pt>
                <c:pt idx="21">
                  <c:v>0.59398000395399886</c:v>
                </c:pt>
                <c:pt idx="22">
                  <c:v>0.56294044223552775</c:v>
                </c:pt>
                <c:pt idx="23">
                  <c:v>0.48321016024760954</c:v>
                </c:pt>
                <c:pt idx="24">
                  <c:v>0.46124436590617002</c:v>
                </c:pt>
                <c:pt idx="25">
                  <c:v>0.53465024603338884</c:v>
                </c:pt>
                <c:pt idx="26">
                  <c:v>0.33991637374539901</c:v>
                </c:pt>
              </c:numCache>
              <c:extLst/>
            </c:numRef>
          </c:val>
          <c:smooth val="0"/>
          <c:extLst>
            <c:ext xmlns:c16="http://schemas.microsoft.com/office/drawing/2014/chart" uri="{C3380CC4-5D6E-409C-BE32-E72D297353CC}">
              <c16:uniqueId val="{00000008-B144-48ED-85AB-E52486AD925E}"/>
            </c:ext>
          </c:extLst>
        </c:ser>
        <c:ser>
          <c:idx val="3"/>
          <c:order val="3"/>
          <c:tx>
            <c:strRef>
              <c:f>'Figure 1.6.'!$D$37</c:f>
              <c:strCache>
                <c:ptCount val="1"/>
                <c:pt idx="0">
                  <c:v>Salary at the top of the salary scale</c:v>
                </c:pt>
              </c:strCache>
            </c:strRef>
          </c:tx>
          <c:spPr>
            <a:ln w="25400" cap="rnd">
              <a:noFill/>
              <a:round/>
            </a:ln>
            <a:effectLst/>
          </c:spPr>
          <c:marker>
            <c:symbol val="square"/>
            <c:size val="9"/>
            <c:spPr>
              <a:solidFill>
                <a:srgbClr val="0099A9"/>
              </a:solidFill>
              <a:ln w="19050">
                <a:noFill/>
                <a:prstDash val="solid"/>
              </a:ln>
              <a:effectLst/>
            </c:spPr>
          </c:marker>
          <c:dPt>
            <c:idx val="10"/>
            <c:marker>
              <c:symbol val="square"/>
              <c:size val="9"/>
              <c:spPr>
                <a:solidFill>
                  <a:schemeClr val="accent5">
                    <a:lumMod val="60000"/>
                    <a:lumOff val="40000"/>
                  </a:schemeClr>
                </a:solidFill>
                <a:ln w="19050">
                  <a:noFill/>
                  <a:prstDash val="solid"/>
                </a:ln>
                <a:effectLst/>
              </c:spPr>
            </c:marker>
            <c:bubble3D val="0"/>
            <c:extLst>
              <c:ext xmlns:c16="http://schemas.microsoft.com/office/drawing/2014/chart" uri="{C3380CC4-5D6E-409C-BE32-E72D297353CC}">
                <c16:uniqueId val="{00000009-B144-48ED-85AB-E52486AD925E}"/>
              </c:ext>
            </c:extLst>
          </c:dPt>
          <c:dPt>
            <c:idx val="15"/>
            <c:marker>
              <c:symbol val="square"/>
              <c:size val="9"/>
              <c:spPr>
                <a:solidFill>
                  <a:srgbClr val="0099A9"/>
                </a:solidFill>
                <a:ln w="19050">
                  <a:noFill/>
                  <a:prstDash val="solid"/>
                </a:ln>
                <a:effectLst/>
              </c:spPr>
            </c:marker>
            <c:bubble3D val="0"/>
            <c:extLst>
              <c:ext xmlns:c16="http://schemas.microsoft.com/office/drawing/2014/chart" uri="{C3380CC4-5D6E-409C-BE32-E72D297353CC}">
                <c16:uniqueId val="{0000000A-B144-48ED-85AB-E52486AD925E}"/>
              </c:ext>
            </c:extLst>
          </c:dPt>
          <c:cat>
            <c:strRef>
              <c:f>'Figure 1.6.'!$A$38:$A$68</c:f>
              <c:strCache>
                <c:ptCount val="27"/>
                <c:pt idx="0">
                  <c:v>Mexico¹ [14]</c:v>
                </c:pt>
                <c:pt idx="1">
                  <c:v>Luxembourg [30]</c:v>
                </c:pt>
                <c:pt idx="2">
                  <c:v>Spain² [39]</c:v>
                </c:pt>
                <c:pt idx="3">
                  <c:v>Australia² [9]</c:v>
                </c:pt>
                <c:pt idx="4">
                  <c:v>Denmark [12]</c:v>
                </c:pt>
                <c:pt idx="5">
                  <c:v>Korea [37]</c:v>
                </c:pt>
                <c:pt idx="6">
                  <c:v>Austria³ [32]</c:v>
                </c:pt>
                <c:pt idx="7">
                  <c:v>Lithuania [25]</c:v>
                </c:pt>
                <c:pt idx="8">
                  <c:v>Chile [30]</c:v>
                </c:pt>
                <c:pt idx="9">
                  <c:v>Switzerland² [25]</c:v>
                </c:pt>
                <c:pt idx="10">
                  <c:v>OECD average [26]</c:v>
                </c:pt>
                <c:pt idx="11">
                  <c:v>Ireland [35]</c:v>
                </c:pt>
                <c:pt idx="12">
                  <c:v>Netherlands [12]</c:v>
                </c:pt>
                <c:pt idx="13">
                  <c:v>New Zealand [8]</c:v>
                </c:pt>
                <c:pt idx="14">
                  <c:v>Norway [16]</c:v>
                </c:pt>
                <c:pt idx="15">
                  <c:v>EU25 average [32]</c:v>
                </c:pt>
                <c:pt idx="16">
                  <c:v>Israel⁴ [36]</c:v>
                </c:pt>
                <c:pt idx="17">
                  <c:v>Greece [36]</c:v>
                </c:pt>
                <c:pt idx="18">
                  <c:v>Finland [20]</c:v>
                </c:pt>
                <c:pt idx="19">
                  <c:v>Slovenia [25]</c:v>
                </c:pt>
                <c:pt idx="20">
                  <c:v>Costa Rica [30]</c:v>
                </c:pt>
                <c:pt idx="21">
                  <c:v>Italy [35]</c:v>
                </c:pt>
                <c:pt idx="22">
                  <c:v>France [35]</c:v>
                </c:pt>
                <c:pt idx="23">
                  <c:v>Slovak Republic [40]</c:v>
                </c:pt>
                <c:pt idx="24">
                  <c:v>Czechia [32]</c:v>
                </c:pt>
                <c:pt idx="25">
                  <c:v>Poland [20]</c:v>
                </c:pt>
                <c:pt idx="26">
                  <c:v>Hungary [42]</c:v>
                </c:pt>
              </c:strCache>
              <c:extLst/>
            </c:strRef>
          </c:cat>
          <c:val>
            <c:numRef>
              <c:f>'Figure 1.6.'!$D$38:$D$68</c:f>
              <c:numCache>
                <c:formatCode>#,##0.00</c:formatCode>
                <c:ptCount val="27"/>
                <c:pt idx="0">
                  <c:v>1.8594496446223232</c:v>
                </c:pt>
                <c:pt idx="1">
                  <c:v>1.6034456480167667</c:v>
                </c:pt>
                <c:pt idx="2">
                  <c:v>1.2159911814123705</c:v>
                </c:pt>
                <c:pt idx="3">
                  <c:v>1.1951784434798292</c:v>
                </c:pt>
                <c:pt idx="4">
                  <c:v>0.838662661847419</c:v>
                </c:pt>
                <c:pt idx="5">
                  <c:v>2.0222084238228089</c:v>
                </c:pt>
                <c:pt idx="6">
                  <c:v>0.82200034410597522</c:v>
                </c:pt>
                <c:pt idx="7">
                  <c:v>0.90820656702320146</c:v>
                </c:pt>
                <c:pt idx="8">
                  <c:v>1.2414658413541428</c:v>
                </c:pt>
                <c:pt idx="9">
                  <c:v>1.0206350270936451</c:v>
                </c:pt>
                <c:pt idx="10">
                  <c:v>0.9907416546049419</c:v>
                </c:pt>
                <c:pt idx="11">
                  <c:v>1.1237082461449828</c:v>
                </c:pt>
                <c:pt idx="12">
                  <c:v>1.2105625309684629</c:v>
                </c:pt>
                <c:pt idx="13">
                  <c:v>0.9432102132060397</c:v>
                </c:pt>
                <c:pt idx="14">
                  <c:v>0.68407267616437584</c:v>
                </c:pt>
                <c:pt idx="15">
                  <c:v>0.89248877616550115</c:v>
                </c:pt>
                <c:pt idx="16">
                  <c:v>0.95579480671938888</c:v>
                </c:pt>
                <c:pt idx="17">
                  <c:v>1.0639187848531622</c:v>
                </c:pt>
                <c:pt idx="18">
                  <c:v>0.69902869187513528</c:v>
                </c:pt>
                <c:pt idx="19">
                  <c:v>0.94565314430507985</c:v>
                </c:pt>
                <c:pt idx="20">
                  <c:v>0.7470712464820467</c:v>
                </c:pt>
                <c:pt idx="21">
                  <c:v>0.72792526224975518</c:v>
                </c:pt>
                <c:pt idx="22">
                  <c:v>0.79575744155704464</c:v>
                </c:pt>
                <c:pt idx="23">
                  <c:v>0.54045529654871538</c:v>
                </c:pt>
                <c:pt idx="24">
                  <c:v>0.54764826916132037</c:v>
                </c:pt>
                <c:pt idx="25">
                  <c:v>0.55731853430805134</c:v>
                </c:pt>
                <c:pt idx="26">
                  <c:v>0.44055737761765984</c:v>
                </c:pt>
              </c:numCache>
              <c:extLst/>
            </c:numRef>
          </c:val>
          <c:smooth val="0"/>
          <c:extLst>
            <c:ext xmlns:c16="http://schemas.microsoft.com/office/drawing/2014/chart" uri="{C3380CC4-5D6E-409C-BE32-E72D297353CC}">
              <c16:uniqueId val="{0000000B-B144-48ED-85AB-E52486AD925E}"/>
            </c:ext>
          </c:extLst>
        </c:ser>
        <c:dLbls>
          <c:showLegendKey val="0"/>
          <c:showVal val="0"/>
          <c:showCatName val="0"/>
          <c:showSerName val="0"/>
          <c:showPercent val="0"/>
          <c:showBubbleSize val="0"/>
        </c:dLbls>
        <c:hiLowLines>
          <c:spPr>
            <a:ln w="6350" cap="flat" cmpd="sng" algn="ctr">
              <a:solidFill>
                <a:schemeClr val="tx1">
                  <a:lumMod val="50000"/>
                  <a:lumOff val="50000"/>
                </a:schemeClr>
              </a:solidFill>
              <a:round/>
            </a:ln>
            <a:effectLst/>
          </c:spPr>
        </c:hiLowLines>
        <c:marker val="1"/>
        <c:smooth val="0"/>
        <c:axId val="1510429360"/>
        <c:axId val="1549677984"/>
        <c:extLst>
          <c:ext xmlns:c15="http://schemas.microsoft.com/office/drawing/2012/chart" uri="{02D57815-91ED-43cb-92C2-25804820EDAC}">
            <c15:filteredLineSeries>
              <c15:ser>
                <c:idx val="1"/>
                <c:order val="1"/>
                <c:tx>
                  <c:strRef>
                    <c:extLst>
                      <c:ext uri="{02D57815-91ED-43cb-92C2-25804820EDAC}">
                        <c15:formulaRef>
                          <c15:sqref>'Figure D3.3.'!#REF!</c15:sqref>
                        </c15:formulaRef>
                      </c:ext>
                    </c:extLst>
                    <c:strCache>
                      <c:ptCount val="1"/>
                      <c:pt idx="0">
                        <c:v>#REF!</c:v>
                      </c:pt>
                    </c:strCache>
                  </c:strRef>
                </c:tx>
                <c:spPr>
                  <a:ln w="19050" cap="rnd">
                    <a:noFill/>
                    <a:prstDash val="solid"/>
                    <a:round/>
                  </a:ln>
                  <a:effectLst/>
                </c:spPr>
                <c:marker>
                  <c:symbol val="dash"/>
                  <c:size val="6"/>
                  <c:spPr>
                    <a:solidFill>
                      <a:srgbClr val="7FA8D9"/>
                    </a:solidFill>
                    <a:ln w="19050">
                      <a:noFill/>
                      <a:prstDash val="solid"/>
                    </a:ln>
                    <a:effectLst/>
                  </c:spPr>
                </c:marker>
                <c:cat>
                  <c:strRef>
                    <c:extLst>
                      <c:ext uri="{02D57815-91ED-43cb-92C2-25804820EDAC}">
                        <c15:formulaRef>
                          <c15:sqref>'Figure 1.6.'!$A$38:$A$68</c15:sqref>
                        </c15:formulaRef>
                      </c:ext>
                    </c:extLst>
                    <c:strCache>
                      <c:ptCount val="31"/>
                      <c:pt idx="0">
                        <c:v>Mexico¹ [14]</c:v>
                      </c:pt>
                      <c:pt idx="1">
                        <c:v>Luxembourg [30]</c:v>
                      </c:pt>
                      <c:pt idx="2">
                        <c:v>Spain² [39]</c:v>
                      </c:pt>
                      <c:pt idx="3">
                        <c:v>Australia² [9]</c:v>
                      </c:pt>
                      <c:pt idx="4">
                        <c:v>Denmark [12]</c:v>
                      </c:pt>
                      <c:pt idx="5">
                        <c:v>Korea [37]</c:v>
                      </c:pt>
                      <c:pt idx="6">
                        <c:v>Austria³ [32]</c:v>
                      </c:pt>
                      <c:pt idx="7">
                        <c:v>Lithuania [25]</c:v>
                      </c:pt>
                      <c:pt idx="8">
                        <c:v>Chile [30]</c:v>
                      </c:pt>
                      <c:pt idx="9">
                        <c:v>Switzerland² [25]</c:v>
                      </c:pt>
                      <c:pt idx="10">
                        <c:v>OECD average [26]</c:v>
                      </c:pt>
                      <c:pt idx="11">
                        <c:v>Ireland [35]</c:v>
                      </c:pt>
                      <c:pt idx="12">
                        <c:v>Netherlands [12]</c:v>
                      </c:pt>
                      <c:pt idx="13">
                        <c:v>New Zealand [8]</c:v>
                      </c:pt>
                      <c:pt idx="14">
                        <c:v>Norway [16]</c:v>
                      </c:pt>
                      <c:pt idx="15">
                        <c:v>EU25 average [32]</c:v>
                      </c:pt>
                      <c:pt idx="16">
                        <c:v>Israel⁴ [36]</c:v>
                      </c:pt>
                      <c:pt idx="17">
                        <c:v>Greece [36]</c:v>
                      </c:pt>
                      <c:pt idx="18">
                        <c:v>Finland [20]</c:v>
                      </c:pt>
                      <c:pt idx="19">
                        <c:v>Slovenia [25]</c:v>
                      </c:pt>
                      <c:pt idx="20">
                        <c:v>Costa Rica [30]</c:v>
                      </c:pt>
                      <c:pt idx="21">
                        <c:v>Italy [35]</c:v>
                      </c:pt>
                      <c:pt idx="22">
                        <c:v>France [35]</c:v>
                      </c:pt>
                      <c:pt idx="23">
                        <c:v>Slovak Republic [40]</c:v>
                      </c:pt>
                      <c:pt idx="24">
                        <c:v>Czechia [32]</c:v>
                      </c:pt>
                      <c:pt idx="25">
                        <c:v>Poland [20]</c:v>
                      </c:pt>
                      <c:pt idx="26">
                        <c:v>Hungary [42]</c:v>
                      </c:pt>
                      <c:pt idx="28">
                        <c:v>Scotland (UK) [4]</c:v>
                      </c:pt>
                      <c:pt idx="29">
                        <c:v>Flemish Comm. (Belgium) [36]</c:v>
                      </c:pt>
                      <c:pt idx="30">
                        <c:v>French Comm. (Belgium) [27]</c:v>
                      </c:pt>
                    </c:strCache>
                  </c:strRef>
                </c:cat>
                <c:val>
                  <c:numRef>
                    <c:extLst>
                      <c:ext uri="{02D57815-91ED-43cb-92C2-25804820EDAC}">
                        <c15:formulaRef>
                          <c15:sqref>'Figure D3.3.'!#REF!</c15:sqref>
                        </c15:formulaRef>
                      </c:ext>
                    </c:extLst>
                    <c:numCache>
                      <c:formatCode>General</c:formatCode>
                      <c:ptCount val="1"/>
                      <c:pt idx="0">
                        <c:v>1</c:v>
                      </c:pt>
                    </c:numCache>
                  </c:numRef>
                </c:val>
                <c:smooth val="0"/>
                <c:extLst>
                  <c:ext xmlns:c16="http://schemas.microsoft.com/office/drawing/2014/chart" uri="{C3380CC4-5D6E-409C-BE32-E72D297353CC}">
                    <c16:uniqueId val="{0000000C-B144-48ED-85AB-E52486AD925E}"/>
                  </c:ext>
                </c:extLst>
              </c15:ser>
            </c15:filteredLineSeries>
          </c:ext>
        </c:extLst>
      </c:lineChart>
      <c:catAx>
        <c:axId val="1510429360"/>
        <c:scaling>
          <c:orientation val="minMax"/>
        </c:scaling>
        <c:delete val="0"/>
        <c:axPos val="b"/>
        <c:majorGridlines>
          <c:spPr>
            <a:ln w="9525" cap="flat" cmpd="sng" algn="ctr">
              <a:noFill/>
              <a:prstDash val="solid"/>
              <a:round/>
            </a:ln>
            <a:effectLst/>
          </c:spPr>
        </c:majorGridlines>
        <c:numFmt formatCode="General" sourceLinked="1"/>
        <c:majorTickMark val="none"/>
        <c:minorTickMark val="none"/>
        <c:tickLblPos val="low"/>
        <c:spPr>
          <a:noFill/>
          <a:ln w="3175" cap="flat" cmpd="sng" algn="ctr">
            <a:solidFill>
              <a:schemeClr val="bg2">
                <a:lumMod val="90000"/>
              </a:schemeClr>
            </a:solidFill>
            <a:prstDash val="solid"/>
            <a:round/>
          </a:ln>
          <a:effectLst/>
          <a:extLst>
            <a:ext uri="{909E8E84-426E-40DD-AFC4-6F175D3DCCD1}">
              <a14:hiddenFill xmlns:a14="http://schemas.microsoft.com/office/drawing/2010/main">
                <a:noFill/>
              </a14:hiddenFill>
            </a:ext>
          </a:extLst>
        </c:spPr>
        <c:txPr>
          <a:bodyPr rot="-5400000" spcFirstLastPara="1" vertOverflow="ellipsis" wrap="square" anchor="ctr" anchorCtr="1"/>
          <a:lstStyle/>
          <a:p>
            <a:pPr>
              <a:defRPr sz="1200" b="0" i="0" u="none" strike="noStrike" kern="1200" baseline="0">
                <a:solidFill>
                  <a:schemeClr val="tx1"/>
                </a:solidFill>
                <a:latin typeface="Noto Sans Display Condensed" panose="020B0502040504020204" pitchFamily="34" charset="0"/>
                <a:ea typeface="Noto Sans Display Condensed" panose="020B0502040504020204" pitchFamily="34" charset="0"/>
                <a:cs typeface="Noto Sans Display Condensed" panose="020B0502040504020204" pitchFamily="34" charset="0"/>
              </a:defRPr>
            </a:pPr>
            <a:endParaRPr lang="en-US"/>
          </a:p>
        </c:txPr>
        <c:crossAx val="1549677984"/>
        <c:crossesAt val="1"/>
        <c:auto val="1"/>
        <c:lblAlgn val="ctr"/>
        <c:lblOffset val="0"/>
        <c:tickLblSkip val="1"/>
        <c:noMultiLvlLbl val="0"/>
      </c:catAx>
      <c:valAx>
        <c:axId val="1549677984"/>
        <c:scaling>
          <c:orientation val="minMax"/>
          <c:max val="2.0499999999999998"/>
          <c:min val="0"/>
        </c:scaling>
        <c:delete val="0"/>
        <c:axPos val="l"/>
        <c:majorGridlines>
          <c:spPr>
            <a:ln w="3175" cap="sq" cmpd="sng" algn="ctr">
              <a:solidFill>
                <a:schemeClr val="bg2">
                  <a:lumMod val="90000"/>
                </a:schemeClr>
              </a:solidFill>
              <a:prstDash val="solid"/>
              <a:round/>
            </a:ln>
            <a:effectLst/>
          </c:spPr>
        </c:majorGridlines>
        <c:title>
          <c:tx>
            <c:rich>
              <a:bodyPr rot="0" spcFirstLastPara="1" vertOverflow="ellipsis" wrap="square" anchor="ctr" anchorCtr="1"/>
              <a:lstStyle/>
              <a:p>
                <a:pPr>
                  <a:defRPr sz="1000" b="0" i="0" u="none" strike="noStrike" kern="1200" baseline="0">
                    <a:solidFill>
                      <a:sysClr val="windowText" lastClr="000000"/>
                    </a:solidFill>
                    <a:latin typeface="Noto Sans Display Condensed" panose="020B0502040504020204"/>
                    <a:ea typeface="+mn-ea"/>
                    <a:cs typeface="+mn-cs"/>
                  </a:defRPr>
                </a:pPr>
                <a:r>
                  <a:rPr lang="en-GB" sz="1000">
                    <a:solidFill>
                      <a:sysClr val="windowText" lastClr="000000"/>
                    </a:solidFill>
                    <a:latin typeface="Noto Sans Display Condensed" panose="020B0502040504020204"/>
                  </a:rPr>
                  <a:t>Ratio</a:t>
                </a:r>
              </a:p>
            </c:rich>
          </c:tx>
          <c:layout>
            <c:manualLayout>
              <c:xMode val="edge"/>
              <c:yMode val="edge"/>
              <c:x val="6.5441282937705571E-3"/>
              <c:y val="2.7195265137762926E-2"/>
            </c:manualLayout>
          </c:layout>
          <c:overlay val="0"/>
          <c:spPr>
            <a:noFill/>
            <a:ln>
              <a:noFill/>
            </a:ln>
            <a:effectLst/>
          </c:spPr>
          <c:txPr>
            <a:bodyPr rot="0" spcFirstLastPara="1" vertOverflow="ellipsis" wrap="square" anchor="ctr" anchorCtr="1"/>
            <a:lstStyle/>
            <a:p>
              <a:pPr>
                <a:defRPr sz="1000" b="0" i="0" u="none" strike="noStrike" kern="1200" baseline="0">
                  <a:solidFill>
                    <a:sysClr val="windowText" lastClr="000000"/>
                  </a:solidFill>
                  <a:latin typeface="Noto Sans Display Condensed" panose="020B0502040504020204"/>
                  <a:ea typeface="+mn-ea"/>
                  <a:cs typeface="+mn-cs"/>
                </a:defRPr>
              </a:pPr>
              <a:endParaRPr lang="en-US"/>
            </a:p>
          </c:txPr>
        </c:title>
        <c:numFmt formatCode="0.0" sourceLinked="0"/>
        <c:majorTickMark val="none"/>
        <c:minorTickMark val="none"/>
        <c:tickLblPos val="nextTo"/>
        <c:spPr>
          <a:noFill/>
          <a:ln w="3175">
            <a:solidFill>
              <a:schemeClr val="bg2">
                <a:lumMod val="90000"/>
              </a:schemeClr>
            </a:solidFill>
            <a:prstDash val="solid"/>
          </a:ln>
          <a:effectLst/>
          <a:extLst>
            <a:ext uri="{909E8E84-426E-40DD-AFC4-6F175D3DCCD1}">
              <a14:hiddenFill xmlns:a14="http://schemas.microsoft.com/office/drawing/2010/main">
                <a:noFill/>
              </a14:hiddenFill>
            </a:ext>
          </a:extLst>
        </c:spPr>
        <c:txPr>
          <a:bodyPr rot="-60000000" spcFirstLastPara="1" vertOverflow="ellipsis" vert="horz" wrap="square" anchor="ctr" anchorCtr="1"/>
          <a:lstStyle/>
          <a:p>
            <a:pPr>
              <a:defRPr sz="900" b="0" i="0" u="none" strike="noStrike" kern="1200" baseline="0">
                <a:solidFill>
                  <a:srgbClr val="000000"/>
                </a:solidFill>
                <a:latin typeface="Noto Sans Display Condensed" panose="020B0502040504020204" pitchFamily="34" charset="0"/>
                <a:ea typeface="Noto Sans Display Condensed" panose="020B0502040504020204" pitchFamily="34" charset="0"/>
                <a:cs typeface="Noto Sans Display Condensed" panose="020B0502040504020204" pitchFamily="34" charset="0"/>
              </a:defRPr>
            </a:pPr>
            <a:endParaRPr lang="en-US"/>
          </a:p>
        </c:txPr>
        <c:crossAx val="1510429360"/>
        <c:crosses val="autoZero"/>
        <c:crossBetween val="between"/>
      </c:valAx>
      <c:spPr>
        <a:noFill/>
        <a:ln>
          <a:noFill/>
        </a:ln>
        <a:effectLst/>
        <a:extLst>
          <a:ext uri="{91240B29-F687-4F45-9708-019B960494DF}">
            <a14:hiddenLine xmlns:a14="http://schemas.microsoft.com/office/drawing/2010/main">
              <a:noFill/>
            </a14:hiddenLine>
          </a:ext>
        </a:extLst>
      </c:spPr>
    </c:plotArea>
    <c:legend>
      <c:legendPos val="b"/>
      <c:layout>
        <c:manualLayout>
          <c:xMode val="edge"/>
          <c:yMode val="edge"/>
          <c:x val="7.0312922294109223E-2"/>
          <c:y val="1.9575346069674276E-3"/>
          <c:w val="0.90782705853043533"/>
          <c:h val="5.4674089332008909E-2"/>
        </c:manualLayout>
      </c:layout>
      <c:overlay val="1"/>
      <c:spPr>
        <a:solidFill>
          <a:schemeClr val="bg1">
            <a:lumMod val="95000"/>
          </a:schemeClr>
        </a:solidFill>
        <a:ln>
          <a:noFill/>
        </a:ln>
        <a:effectLst/>
        <a:extLst>
          <a:ext uri="{91240B29-F687-4F45-9708-019B960494DF}">
            <a14:hiddenLine xmlns:a14="http://schemas.microsoft.com/office/drawing/2010/main">
              <a:noFill/>
            </a14:hiddenLine>
          </a:ext>
        </a:extLst>
      </c:spPr>
      <c:txPr>
        <a:bodyPr rot="0" spcFirstLastPara="1" vertOverflow="ellipsis" vert="horz" wrap="square" anchor="ctr" anchorCtr="1"/>
        <a:lstStyle/>
        <a:p>
          <a:pPr>
            <a:defRPr sz="1000" b="0" i="0" u="none" strike="noStrike" kern="1200" baseline="0">
              <a:solidFill>
                <a:srgbClr val="000000"/>
              </a:solidFill>
              <a:latin typeface="Noto Sans Display Condensed" panose="020B0502040504020204" pitchFamily="34" charset="0"/>
              <a:ea typeface="Noto Sans Display Condensed" panose="020B0502040504020204" pitchFamily="34" charset="0"/>
              <a:cs typeface="Noto Sans Display Condensed" panose="020B050204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1"/>
  </c:chart>
  <c:spPr>
    <a:noFill/>
    <a:ln w="9525" cap="flat" cmpd="sng" algn="ctr">
      <a:noFill/>
      <a:round/>
    </a:ln>
    <a:effectLst/>
    <a:extLst>
      <a:ext uri="{909E8E84-426E-40DD-AFC4-6F175D3DCCD1}">
        <a14:hiddenFill xmlns:a14="http://schemas.microsoft.com/office/drawing/2010/main">
          <a:solidFill>
            <a:sysClr val="window" lastClr="FFFFFF"/>
          </a:solidFill>
        </a14:hiddenFill>
      </a:ext>
      <a:ext uri="{91240B29-F687-4F45-9708-019B960494DF}">
        <a14:hiddenLine xmlns:a14="http://schemas.microsoft.com/office/drawing/2010/main" w="9525" cap="flat" cmpd="sng" algn="ctr">
          <a:solidFill>
            <a:sysClr val="windowText" lastClr="000000">
              <a:lumMod val="15000"/>
              <a:lumOff val="85000"/>
            </a:sysClr>
          </a:solidFill>
          <a:round/>
        </a14:hiddenLine>
      </a:ext>
    </a:ex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660142586119525E-2"/>
          <c:y val="7.7013495932084577E-2"/>
          <c:w val="0.90813308471849763"/>
          <c:h val="0.8628964826545501"/>
        </c:manualLayout>
      </c:layout>
      <c:scatterChart>
        <c:scatterStyle val="lineMarker"/>
        <c:varyColors val="0"/>
        <c:ser>
          <c:idx val="0"/>
          <c:order val="0"/>
          <c:spPr>
            <a:ln w="19050" cap="rnd">
              <a:noFill/>
              <a:round/>
            </a:ln>
            <a:effectLst/>
          </c:spPr>
          <c:marker>
            <c:symbol val="circle"/>
            <c:size val="5"/>
            <c:spPr>
              <a:solidFill>
                <a:schemeClr val="accent1">
                  <a:lumMod val="75000"/>
                </a:schemeClr>
              </a:solidFill>
              <a:ln w="9525">
                <a:solidFill>
                  <a:schemeClr val="accent1">
                    <a:lumMod val="75000"/>
                  </a:schemeClr>
                </a:solidFill>
              </a:ln>
              <a:effectLst/>
            </c:spPr>
          </c:marker>
          <c:dLbls>
            <c:dLbl>
              <c:idx val="0"/>
              <c:layout>
                <c:manualLayout>
                  <c:x val="2.3503162390715687E-2"/>
                  <c:y val="-2.7685475745849616E-2"/>
                </c:manualLayout>
              </c:layout>
              <c:tx>
                <c:rich>
                  <a:bodyPr/>
                  <a:lstStyle/>
                  <a:p>
                    <a:fld id="{5FB72608-9258-4A69-90BF-3731737A3A9D}"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F65D-4842-81EA-9571FA5ED557}"/>
                </c:ext>
              </c:extLst>
            </c:dLbl>
            <c:dLbl>
              <c:idx val="1"/>
              <c:layout>
                <c:manualLayout>
                  <c:x val="-2.9111031500507634E-2"/>
                  <c:y val="0.10271387225741024"/>
                </c:manualLayout>
              </c:layout>
              <c:tx>
                <c:rich>
                  <a:bodyPr/>
                  <a:lstStyle/>
                  <a:p>
                    <a:fld id="{05CD01FB-E2FE-404E-9D9F-8BE17797B0A6}"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F65D-4842-81EA-9571FA5ED557}"/>
                </c:ext>
              </c:extLst>
            </c:dLbl>
            <c:dLbl>
              <c:idx val="2"/>
              <c:layout>
                <c:manualLayout>
                  <c:x val="-5.924552864328067E-2"/>
                  <c:y val="-5.0505361646420173E-2"/>
                </c:manualLayout>
              </c:layout>
              <c:tx>
                <c:rich>
                  <a:bodyPr/>
                  <a:lstStyle/>
                  <a:p>
                    <a:fld id="{82115BB0-6FAE-425D-85C3-67ED5DFBA2AC}"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F65D-4842-81EA-9571FA5ED557}"/>
                </c:ext>
              </c:extLst>
            </c:dLbl>
            <c:dLbl>
              <c:idx val="3"/>
              <c:tx>
                <c:rich>
                  <a:bodyPr/>
                  <a:lstStyle/>
                  <a:p>
                    <a:fld id="{DDB050B4-F18E-4BAA-94D1-846ABD4892F1}" type="CELLRANGE">
                      <a:rPr lang="en-GB"/>
                      <a:pPr/>
                      <a:t>[CELLRANGE]</a:t>
                    </a:fld>
                    <a:endParaRPr lang="en-GB"/>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F65D-4842-81EA-9571FA5ED557}"/>
                </c:ext>
              </c:extLst>
            </c:dLbl>
            <c:dLbl>
              <c:idx val="4"/>
              <c:layout>
                <c:manualLayout>
                  <c:x val="-4.6802394396585935E-2"/>
                  <c:y val="0.15078846735839777"/>
                </c:manualLayout>
              </c:layout>
              <c:tx>
                <c:rich>
                  <a:bodyPr/>
                  <a:lstStyle/>
                  <a:p>
                    <a:fld id="{5F9EAD38-B48F-4C38-B3E6-A79975CD8E37}"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F65D-4842-81EA-9571FA5ED557}"/>
                </c:ext>
              </c:extLst>
            </c:dLbl>
            <c:dLbl>
              <c:idx val="5"/>
              <c:layout>
                <c:manualLayout>
                  <c:x val="-6.5718028197902817E-2"/>
                  <c:y val="4.4034165655943376E-2"/>
                </c:manualLayout>
              </c:layout>
              <c:tx>
                <c:rich>
                  <a:bodyPr/>
                  <a:lstStyle/>
                  <a:p>
                    <a:fld id="{FB9EB6AB-B355-4FF3-B539-C4C6AA009512}"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F65D-4842-81EA-9571FA5ED557}"/>
                </c:ext>
              </c:extLst>
            </c:dLbl>
            <c:dLbl>
              <c:idx val="6"/>
              <c:layout>
                <c:manualLayout>
                  <c:x val="-6.1892781933865083E-2"/>
                  <c:y val="-6.3545296446746113E-2"/>
                </c:manualLayout>
              </c:layout>
              <c:tx>
                <c:rich>
                  <a:bodyPr/>
                  <a:lstStyle/>
                  <a:p>
                    <a:fld id="{8698CFF2-C55B-44B0-809A-6D4ADCAACDE5}"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F65D-4842-81EA-9571FA5ED557}"/>
                </c:ext>
              </c:extLst>
            </c:dLbl>
            <c:dLbl>
              <c:idx val="7"/>
              <c:layout>
                <c:manualLayout>
                  <c:x val="-0.13031795049954809"/>
                  <c:y val="7.4591362478667239E-2"/>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tx1">
                            <a:lumMod val="50000"/>
                            <a:lumOff val="50000"/>
                          </a:schemeClr>
                        </a:solidFill>
                        <a:latin typeface="+mn-lt"/>
                        <a:ea typeface="+mn-ea"/>
                        <a:cs typeface="+mn-cs"/>
                      </a:defRPr>
                    </a:pPr>
                    <a:fld id="{5FC281C7-687A-4263-8003-4092DEB0AA52}" type="CELLRANGE">
                      <a:rPr lang="en-US">
                        <a:solidFill>
                          <a:schemeClr val="tx1">
                            <a:lumMod val="50000"/>
                            <a:lumOff val="50000"/>
                          </a:schemeClr>
                        </a:solidFill>
                      </a:rPr>
                      <a:pPr>
                        <a:defRPr sz="1000" b="1">
                          <a:solidFill>
                            <a:schemeClr val="tx1">
                              <a:lumMod val="50000"/>
                              <a:lumOff val="50000"/>
                            </a:schemeClr>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50000"/>
                          <a:lumOff val="50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7490111783967682"/>
                      <c:h val="3.6998634494965932E-2"/>
                    </c:manualLayout>
                  </c15:layout>
                  <c15:dlblFieldTable/>
                  <c15:showDataLabelsRange val="1"/>
                </c:ext>
                <c:ext xmlns:c16="http://schemas.microsoft.com/office/drawing/2014/chart" uri="{C3380CC4-5D6E-409C-BE32-E72D297353CC}">
                  <c16:uniqueId val="{00000007-F65D-4842-81EA-9571FA5ED557}"/>
                </c:ext>
              </c:extLst>
            </c:dLbl>
            <c:dLbl>
              <c:idx val="8"/>
              <c:layout>
                <c:manualLayout>
                  <c:x val="-9.5252000270042853E-2"/>
                  <c:y val="-1.6054824039129741E-3"/>
                </c:manualLayout>
              </c:layout>
              <c:tx>
                <c:rich>
                  <a:bodyPr/>
                  <a:lstStyle/>
                  <a:p>
                    <a:fld id="{CF240898-0D53-4E8F-857C-41549DBEDA38}"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F65D-4842-81EA-9571FA5ED557}"/>
                </c:ext>
              </c:extLst>
            </c:dLbl>
            <c:dLbl>
              <c:idx val="9"/>
              <c:layout>
                <c:manualLayout>
                  <c:x val="-3.1767039487014051E-3"/>
                  <c:y val="-3.0945459445931116E-2"/>
                </c:manualLayout>
              </c:layout>
              <c:tx>
                <c:rich>
                  <a:bodyPr/>
                  <a:lstStyle/>
                  <a:p>
                    <a:fld id="{BAD1FC0D-475F-4AD5-9A6E-E3C07A69F3BC}"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F65D-4842-81EA-9571FA5ED557}"/>
                </c:ext>
              </c:extLst>
            </c:dLbl>
            <c:dLbl>
              <c:idx val="10"/>
              <c:layout>
                <c:manualLayout>
                  <c:x val="-6.144587707634766E-2"/>
                  <c:y val="-7.697554015224406E-2"/>
                </c:manualLayout>
              </c:layout>
              <c:tx>
                <c:rich>
                  <a:bodyPr/>
                  <a:lstStyle/>
                  <a:p>
                    <a:fld id="{487677CB-CB68-4FEC-8BEC-BF23E128633F}"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F65D-4842-81EA-9571FA5ED557}"/>
                </c:ext>
              </c:extLst>
            </c:dLbl>
            <c:dLbl>
              <c:idx val="11"/>
              <c:layout>
                <c:manualLayout>
                  <c:x val="-4.5731335335703713E-2"/>
                  <c:y val="4.7294149356024877E-2"/>
                </c:manualLayout>
              </c:layout>
              <c:tx>
                <c:rich>
                  <a:bodyPr/>
                  <a:lstStyle/>
                  <a:p>
                    <a:fld id="{6DC4B87F-317A-43EC-BD00-2C52D8602F9E}"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65D-4842-81EA-9571FA5ED557}"/>
                </c:ext>
              </c:extLst>
            </c:dLbl>
            <c:dLbl>
              <c:idx val="12"/>
              <c:layout>
                <c:manualLayout>
                  <c:x val="-2.8930101118127528E-2"/>
                  <c:y val="9.2933921157165866E-2"/>
                </c:manualLayout>
              </c:layout>
              <c:tx>
                <c:rich>
                  <a:bodyPr/>
                  <a:lstStyle/>
                  <a:p>
                    <a:fld id="{33184595-A9A6-4C8E-89DC-0610BD4D0CE4}"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F65D-4842-81EA-9571FA5ED557}"/>
                </c:ext>
              </c:extLst>
            </c:dLbl>
            <c:dLbl>
              <c:idx val="13"/>
              <c:layout>
                <c:manualLayout>
                  <c:x val="-5.9430488965053849E-3"/>
                  <c:y val="3.7514198255780375E-2"/>
                </c:manualLayout>
              </c:layout>
              <c:tx>
                <c:rich>
                  <a:bodyPr/>
                  <a:lstStyle/>
                  <a:p>
                    <a:fld id="{49645DC9-40EB-44EF-9059-ED204DC45004}"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F65D-4842-81EA-9571FA5ED557}"/>
                </c:ext>
              </c:extLst>
            </c:dLbl>
            <c:dLbl>
              <c:idx val="14"/>
              <c:layout>
                <c:manualLayout>
                  <c:x val="-2.4405809016061875E-2"/>
                  <c:y val="6.1425626775130422E-2"/>
                </c:manualLayout>
              </c:layout>
              <c:tx>
                <c:rich>
                  <a:bodyPr/>
                  <a:lstStyle/>
                  <a:p>
                    <a:fld id="{F000FF4C-6EBD-449C-B309-ECFA4A44DD23}"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F65D-4842-81EA-9571FA5ED557}"/>
                </c:ext>
              </c:extLst>
            </c:dLbl>
            <c:dLbl>
              <c:idx val="15"/>
              <c:layout>
                <c:manualLayout>
                  <c:x val="-2.5360686523799358E-2"/>
                  <c:y val="-4.0725410546175615E-2"/>
                </c:manualLayout>
              </c:layout>
              <c:tx>
                <c:rich>
                  <a:bodyPr/>
                  <a:lstStyle/>
                  <a:p>
                    <a:fld id="{683C05C8-A3F8-4A66-B297-244A9AA5E39B}"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F65D-4842-81EA-9571FA5ED557}"/>
                </c:ext>
              </c:extLst>
            </c:dLbl>
            <c:dLbl>
              <c:idx val="16"/>
              <c:tx>
                <c:rich>
                  <a:bodyPr/>
                  <a:lstStyle/>
                  <a:p>
                    <a:fld id="{7DEB8390-36A1-4EAE-9079-7C2B5878C882}" type="CELLRANGE">
                      <a:rPr lang="en-GB"/>
                      <a:pPr/>
                      <a:t>[CELLRANGE]</a:t>
                    </a:fld>
                    <a:endParaRPr lang="en-GB"/>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F65D-4842-81EA-9571FA5ED557}"/>
                </c:ext>
              </c:extLst>
            </c:dLbl>
            <c:dLbl>
              <c:idx val="17"/>
              <c:layout>
                <c:manualLayout>
                  <c:x val="-3.883527525458795E-2"/>
                  <c:y val="-4.0725410546175615E-2"/>
                </c:manualLayout>
              </c:layout>
              <c:tx>
                <c:rich>
                  <a:bodyPr/>
                  <a:lstStyle/>
                  <a:p>
                    <a:fld id="{3F3E1F9D-925B-4AB0-BC64-FE1B3679C0DF}"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F65D-4842-81EA-9571FA5ED557}"/>
                </c:ext>
              </c:extLst>
            </c:dLbl>
            <c:dLbl>
              <c:idx val="18"/>
              <c:layout>
                <c:manualLayout>
                  <c:x val="-4.8180009888637555E-2"/>
                  <c:y val="-0.10592508454780561"/>
                </c:manualLayout>
              </c:layout>
              <c:tx>
                <c:rich>
                  <a:bodyPr/>
                  <a:lstStyle/>
                  <a:p>
                    <a:fld id="{96F7360F-BB78-40DA-96CE-109FCDF22B4B}"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2-F65D-4842-81EA-9571FA5ED557}"/>
                </c:ext>
              </c:extLst>
            </c:dLbl>
            <c:dLbl>
              <c:idx val="19"/>
              <c:layout>
                <c:manualLayout>
                  <c:x val="3.9576784102804963E-3"/>
                  <c:y val="2.7734247155535876E-2"/>
                </c:manualLayout>
              </c:layout>
              <c:tx>
                <c:rich>
                  <a:bodyPr/>
                  <a:lstStyle/>
                  <a:p>
                    <a:fld id="{017A8E6E-8987-4AB1-92BB-300722704BF1}"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F65D-4842-81EA-9571FA5ED557}"/>
                </c:ext>
              </c:extLst>
            </c:dLbl>
            <c:dLbl>
              <c:idx val="20"/>
              <c:tx>
                <c:rich>
                  <a:bodyPr/>
                  <a:lstStyle/>
                  <a:p>
                    <a:fld id="{6B8B7A14-8C04-4F80-B080-3E3E8A464910}" type="CELLRANGE">
                      <a:rPr lang="en-GB"/>
                      <a:pPr/>
                      <a:t>[CELLRANGE]</a:t>
                    </a:fld>
                    <a:endParaRPr lang="en-GB"/>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4-F65D-4842-81EA-9571FA5ED557}"/>
                </c:ext>
              </c:extLst>
            </c:dLbl>
            <c:dLbl>
              <c:idx val="21"/>
              <c:layout>
                <c:manualLayout>
                  <c:x val="-6.7006358132654001E-2"/>
                  <c:y val="5.3814116756187871E-2"/>
                </c:manualLayout>
              </c:layout>
              <c:tx>
                <c:rich>
                  <a:bodyPr/>
                  <a:lstStyle/>
                  <a:p>
                    <a:fld id="{FD29598B-3A99-4CDB-94E7-B2BC362B1956}"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5-F65D-4842-81EA-9571FA5ED557}"/>
                </c:ext>
              </c:extLst>
            </c:dLbl>
            <c:dLbl>
              <c:idx val="22"/>
              <c:layout>
                <c:manualLayout>
                  <c:x val="-4.612441712735553E-3"/>
                  <c:y val="2.4306353602364397E-2"/>
                </c:manualLayout>
              </c:layout>
              <c:tx>
                <c:rich>
                  <a:bodyPr/>
                  <a:lstStyle/>
                  <a:p>
                    <a:fld id="{06F10510-C7A3-41F8-BCD8-C6987BA771CC}"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6-F65D-4842-81EA-9571FA5ED557}"/>
                </c:ext>
              </c:extLst>
            </c:dLbl>
            <c:dLbl>
              <c:idx val="23"/>
              <c:layout>
                <c:manualLayout>
                  <c:x val="9.7329984500019312E-3"/>
                  <c:y val="-1.138555724544218E-2"/>
                </c:manualLayout>
              </c:layout>
              <c:tx>
                <c:rich>
                  <a:bodyPr/>
                  <a:lstStyle/>
                  <a:p>
                    <a:fld id="{A6239F27-4EFF-4A94-9466-0CA25178208A}"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7-F65D-4842-81EA-9571FA5ED557}"/>
                </c:ext>
              </c:extLst>
            </c:dLbl>
            <c:dLbl>
              <c:idx val="24"/>
              <c:layout>
                <c:manualLayout>
                  <c:x val="2.4716452074710075E-2"/>
                  <c:y val="8.6413953757002865E-2"/>
                </c:manualLayout>
              </c:layout>
              <c:tx>
                <c:rich>
                  <a:bodyPr/>
                  <a:lstStyle/>
                  <a:p>
                    <a:fld id="{618ACCE6-38F9-4A4F-B1F7-819181DB64A6}"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F65D-4842-81EA-9571FA5ED557}"/>
                </c:ext>
              </c:extLst>
            </c:dLbl>
            <c:dLbl>
              <c:idx val="25"/>
              <c:layout>
                <c:manualLayout>
                  <c:x val="8.8241776352815908E-5"/>
                  <c:y val="-7.9845214947153673E-2"/>
                </c:manualLayout>
              </c:layout>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9-F65D-4842-81EA-9571FA5ED557}"/>
                </c:ext>
              </c:extLst>
            </c:dLbl>
            <c:dLbl>
              <c:idx val="26"/>
              <c:layout>
                <c:manualLayout>
                  <c:x val="1.5614347584773815E-2"/>
                  <c:y val="-2.7685475745849616E-2"/>
                </c:manualLayout>
              </c:layout>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A-F65D-4842-81EA-9571FA5ED557}"/>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50000"/>
                        <a:lumOff val="50000"/>
                      </a:schemeClr>
                    </a:solidFill>
                    <a:latin typeface="+mn-lt"/>
                    <a:ea typeface="+mn-ea"/>
                    <a:cs typeface="+mn-cs"/>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'[Charts.xlsx]Figure 2.2.'!$B$36:$B$60</c:f>
              <c:numCache>
                <c:formatCode>0.0</c:formatCode>
                <c:ptCount val="25"/>
                <c:pt idx="0">
                  <c:v>87.824675695520511</c:v>
                </c:pt>
                <c:pt idx="1">
                  <c:v>85.052950788948891</c:v>
                </c:pt>
                <c:pt idx="2">
                  <c:v>68.282594950424198</c:v>
                </c:pt>
                <c:pt idx="3">
                  <c:v>58.2074587715136</c:v>
                </c:pt>
                <c:pt idx="4">
                  <c:v>78.66393389145</c:v>
                </c:pt>
                <c:pt idx="5">
                  <c:v>71.594385113426839</c:v>
                </c:pt>
                <c:pt idx="6">
                  <c:v>92.204509369011475</c:v>
                </c:pt>
                <c:pt idx="7">
                  <c:v>70.153185488009669</c:v>
                </c:pt>
                <c:pt idx="8">
                  <c:v>55.267145784316632</c:v>
                </c:pt>
                <c:pt idx="9">
                  <c:v>53.345830280136667</c:v>
                </c:pt>
                <c:pt idx="10">
                  <c:v>61.290366981090123</c:v>
                </c:pt>
                <c:pt idx="11">
                  <c:v>74.609771471564272</c:v>
                </c:pt>
                <c:pt idx="12">
                  <c:v>71.128730601023364</c:v>
                </c:pt>
                <c:pt idx="13">
                  <c:v>85.696538262867392</c:v>
                </c:pt>
                <c:pt idx="14">
                  <c:v>75.846706556844907</c:v>
                </c:pt>
                <c:pt idx="15">
                  <c:v>83.386418899361303</c:v>
                </c:pt>
                <c:pt idx="16">
                  <c:v>79.700598947880991</c:v>
                </c:pt>
                <c:pt idx="17">
                  <c:v>87.33579798227133</c:v>
                </c:pt>
                <c:pt idx="18">
                  <c:v>63.310163173946897</c:v>
                </c:pt>
                <c:pt idx="19">
                  <c:v>66.830645746878119</c:v>
                </c:pt>
                <c:pt idx="20">
                  <c:v>80.609801671533333</c:v>
                </c:pt>
                <c:pt idx="21">
                  <c:v>85.64267013645032</c:v>
                </c:pt>
                <c:pt idx="22">
                  <c:v>78.650121861806937</c:v>
                </c:pt>
                <c:pt idx="23">
                  <c:v>73.851389026664279</c:v>
                </c:pt>
                <c:pt idx="24">
                  <c:v>84.46080465820009</c:v>
                </c:pt>
              </c:numCache>
            </c:numRef>
          </c:xVal>
          <c:yVal>
            <c:numRef>
              <c:f>'[Charts.xlsx]Figure 2.2.'!$C$36:$C$60</c:f>
              <c:numCache>
                <c:formatCode>0.00</c:formatCode>
                <c:ptCount val="25"/>
                <c:pt idx="0">
                  <c:v>1.0462387920528391</c:v>
                </c:pt>
                <c:pt idx="1">
                  <c:v>0.68110694244549774</c:v>
                </c:pt>
                <c:pt idx="2">
                  <c:v>0.98817736781867616</c:v>
                </c:pt>
                <c:pt idx="3">
                  <c:v>0.57979725379846325</c:v>
                </c:pt>
                <c:pt idx="4">
                  <c:v>0.83594875741718699</c:v>
                </c:pt>
                <c:pt idx="5">
                  <c:v>0.94783198997281271</c:v>
                </c:pt>
                <c:pt idx="6">
                  <c:v>0.85773794768192158</c:v>
                </c:pt>
                <c:pt idx="7">
                  <c:v>0.85819091698578354</c:v>
                </c:pt>
                <c:pt idx="8">
                  <c:v>0.77216863009097336</c:v>
                </c:pt>
                <c:pt idx="9">
                  <c:v>0.8307437552156326</c:v>
                </c:pt>
                <c:pt idx="10">
                  <c:v>0.54909245156381581</c:v>
                </c:pt>
                <c:pt idx="11">
                  <c:v>0.79597258511461144</c:v>
                </c:pt>
                <c:pt idx="12">
                  <c:v>0.71422264523271128</c:v>
                </c:pt>
                <c:pt idx="13">
                  <c:v>1.4065567962640375</c:v>
                </c:pt>
                <c:pt idx="14">
                  <c:v>0.90504204528875365</c:v>
                </c:pt>
                <c:pt idx="15">
                  <c:v>0.98947466675424445</c:v>
                </c:pt>
                <c:pt idx="16">
                  <c:v>0.91750345156087509</c:v>
                </c:pt>
                <c:pt idx="17">
                  <c:v>0.73925586962018652</c:v>
                </c:pt>
                <c:pt idx="18">
                  <c:v>1.3261789241366546</c:v>
                </c:pt>
                <c:pt idx="19">
                  <c:v>0.54901316655807508</c:v>
                </c:pt>
                <c:pt idx="20">
                  <c:v>0.94076251943076705</c:v>
                </c:pt>
                <c:pt idx="21">
                  <c:v>1.2082943064105778</c:v>
                </c:pt>
                <c:pt idx="22">
                  <c:v>0.88421395812299408</c:v>
                </c:pt>
                <c:pt idx="23">
                  <c:v>0.93040066202883231</c:v>
                </c:pt>
                <c:pt idx="24">
                  <c:v>0.77567441184765218</c:v>
                </c:pt>
              </c:numCache>
            </c:numRef>
          </c:yVal>
          <c:smooth val="0"/>
          <c:extLst>
            <c:ext xmlns:c15="http://schemas.microsoft.com/office/drawing/2012/chart" uri="{02D57815-91ED-43cb-92C2-25804820EDAC}">
              <c15:datalabelsRange>
                <c15:f>'[Charts.xlsx]Figure 2.2.'!$A$36:$A$60</c15:f>
                <c15:dlblRangeCache>
                  <c:ptCount val="25"/>
                  <c:pt idx="0">
                    <c:v>Australia</c:v>
                  </c:pt>
                  <c:pt idx="1">
                    <c:v>Austria</c:v>
                  </c:pt>
                  <c:pt idx="2">
                    <c:v>Chile</c:v>
                  </c:pt>
                  <c:pt idx="3">
                    <c:v>Czech Republic</c:v>
                  </c:pt>
                  <c:pt idx="4">
                    <c:v>Denmark</c:v>
                  </c:pt>
                  <c:pt idx="5">
                    <c:v>England (UK)</c:v>
                  </c:pt>
                  <c:pt idx="6">
                    <c:v>Finland</c:v>
                  </c:pt>
                  <c:pt idx="7">
                    <c:v>Flemish Comm. (Belgium)</c:v>
                  </c:pt>
                  <c:pt idx="8">
                    <c:v>France</c:v>
                  </c:pt>
                  <c:pt idx="9">
                    <c:v>French Comm. (Belgium)</c:v>
                  </c:pt>
                  <c:pt idx="10">
                    <c:v>Hungary</c:v>
                  </c:pt>
                  <c:pt idx="11">
                    <c:v>Israel</c:v>
                  </c:pt>
                  <c:pt idx="12">
                    <c:v>Italy</c:v>
                  </c:pt>
                  <c:pt idx="13">
                    <c:v>Korea</c:v>
                  </c:pt>
                  <c:pt idx="14">
                    <c:v>Lithuania</c:v>
                  </c:pt>
                  <c:pt idx="15">
                    <c:v>Netherlands</c:v>
                  </c:pt>
                  <c:pt idx="16">
                    <c:v>New Zealand</c:v>
                  </c:pt>
                  <c:pt idx="17">
                    <c:v>Norway</c:v>
                  </c:pt>
                  <c:pt idx="18">
                    <c:v>Portugal</c:v>
                  </c:pt>
                  <c:pt idx="19">
                    <c:v>Slovak Republic</c:v>
                  </c:pt>
                  <c:pt idx="20">
                    <c:v>Slovenia</c:v>
                  </c:pt>
                  <c:pt idx="21">
                    <c:v>Spain</c:v>
                  </c:pt>
                  <c:pt idx="22">
                    <c:v>Sweden</c:v>
                  </c:pt>
                  <c:pt idx="23">
                    <c:v>Türkiye</c:v>
                  </c:pt>
                  <c:pt idx="24">
                    <c:v>United States</c:v>
                  </c:pt>
                </c15:dlblRangeCache>
              </c15:datalabelsRange>
            </c:ext>
            <c:ext xmlns:c16="http://schemas.microsoft.com/office/drawing/2014/chart" uri="{C3380CC4-5D6E-409C-BE32-E72D297353CC}">
              <c16:uniqueId val="{0000001B-F65D-4842-81EA-9571FA5ED557}"/>
            </c:ext>
          </c:extLst>
        </c:ser>
        <c:ser>
          <c:idx val="1"/>
          <c:order val="1"/>
          <c:spPr>
            <a:ln w="25400" cap="rnd">
              <a:noFill/>
              <a:round/>
            </a:ln>
            <a:effectLst/>
          </c:spPr>
          <c:marker>
            <c:symbol val="none"/>
          </c:marker>
          <c:dLbls>
            <c:delete val="1"/>
          </c:dLbls>
          <c:errBars>
            <c:errDir val="y"/>
            <c:errBarType val="both"/>
            <c:errValType val="fixedVal"/>
            <c:noEndCap val="1"/>
            <c:val val="1.6"/>
            <c:spPr>
              <a:noFill/>
              <a:ln w="15875" cap="flat" cmpd="sng" algn="ctr">
                <a:solidFill>
                  <a:schemeClr val="accent1">
                    <a:lumMod val="60000"/>
                    <a:lumOff val="40000"/>
                    <a:alpha val="97000"/>
                  </a:schemeClr>
                </a:solidFill>
                <a:round/>
              </a:ln>
              <a:effectLst/>
            </c:spPr>
          </c:errBars>
          <c:errBars>
            <c:errDir val="x"/>
            <c:errBarType val="both"/>
            <c:errValType val="fixedVal"/>
            <c:noEndCap val="0"/>
            <c:val val="1"/>
            <c:spPr>
              <a:noFill/>
              <a:ln w="9525" cap="flat" cmpd="sng" algn="ctr">
                <a:noFill/>
                <a:round/>
              </a:ln>
              <a:effectLst/>
            </c:spPr>
          </c:errBars>
          <c:xVal>
            <c:numRef>
              <c:f>'[Charts.xlsx]Figure 2.2.'!$D$36:$D$60</c:f>
              <c:numCache>
                <c:formatCode>0.0</c:formatCode>
                <c:ptCount val="25"/>
                <c:pt idx="0">
                  <c:v>75.200526179688396</c:v>
                </c:pt>
                <c:pt idx="1">
                  <c:v>75.200526179688396</c:v>
                </c:pt>
                <c:pt idx="2">
                  <c:v>75.200526179688396</c:v>
                </c:pt>
                <c:pt idx="3">
                  <c:v>75.200526179688396</c:v>
                </c:pt>
                <c:pt idx="4">
                  <c:v>75.200526179688396</c:v>
                </c:pt>
                <c:pt idx="5">
                  <c:v>75.200526179688396</c:v>
                </c:pt>
                <c:pt idx="6">
                  <c:v>75.200526179688396</c:v>
                </c:pt>
                <c:pt idx="7">
                  <c:v>75.200526179688396</c:v>
                </c:pt>
                <c:pt idx="8">
                  <c:v>75.200526179688396</c:v>
                </c:pt>
                <c:pt idx="9">
                  <c:v>75.200526179688396</c:v>
                </c:pt>
                <c:pt idx="10">
                  <c:v>75.200526179688396</c:v>
                </c:pt>
                <c:pt idx="11">
                  <c:v>75.200526179688396</c:v>
                </c:pt>
                <c:pt idx="12">
                  <c:v>75.200526179688396</c:v>
                </c:pt>
                <c:pt idx="13">
                  <c:v>75.200526179688396</c:v>
                </c:pt>
                <c:pt idx="14">
                  <c:v>75.200526179688396</c:v>
                </c:pt>
                <c:pt idx="15">
                  <c:v>75.200526179688396</c:v>
                </c:pt>
                <c:pt idx="16">
                  <c:v>75.200526179688396</c:v>
                </c:pt>
                <c:pt idx="17">
                  <c:v>75.200526179688396</c:v>
                </c:pt>
                <c:pt idx="18">
                  <c:v>75.200526179688396</c:v>
                </c:pt>
                <c:pt idx="19">
                  <c:v>75.200526179688396</c:v>
                </c:pt>
                <c:pt idx="20">
                  <c:v>75.200526179688396</c:v>
                </c:pt>
                <c:pt idx="21">
                  <c:v>75.200526179688396</c:v>
                </c:pt>
                <c:pt idx="22">
                  <c:v>75.200526179688396</c:v>
                </c:pt>
                <c:pt idx="23">
                  <c:v>75.200526179688396</c:v>
                </c:pt>
                <c:pt idx="24">
                  <c:v>75.200526179688396</c:v>
                </c:pt>
              </c:numCache>
            </c:numRef>
          </c:xVal>
          <c:yVal>
            <c:numRef>
              <c:f>'[Charts.xlsx]Figure 2.2.'!$E$36:$E$60</c:f>
              <c:numCache>
                <c:formatCode>0.00</c:formatCode>
                <c:ptCount val="25"/>
                <c:pt idx="0">
                  <c:v>0.96729609644338199</c:v>
                </c:pt>
                <c:pt idx="1">
                  <c:v>0.96729609644338199</c:v>
                </c:pt>
                <c:pt idx="2">
                  <c:v>0.96729609644338199</c:v>
                </c:pt>
                <c:pt idx="3">
                  <c:v>0.96729609644338199</c:v>
                </c:pt>
                <c:pt idx="4">
                  <c:v>0.96729609644338199</c:v>
                </c:pt>
                <c:pt idx="5">
                  <c:v>0.96729609644338199</c:v>
                </c:pt>
                <c:pt idx="6">
                  <c:v>0.96729609644338199</c:v>
                </c:pt>
                <c:pt idx="7">
                  <c:v>0.96729609644338199</c:v>
                </c:pt>
                <c:pt idx="8">
                  <c:v>0.96729609644338199</c:v>
                </c:pt>
                <c:pt idx="9">
                  <c:v>0.96729609644338199</c:v>
                </c:pt>
                <c:pt idx="10">
                  <c:v>0.96729609644338199</c:v>
                </c:pt>
                <c:pt idx="11">
                  <c:v>0.96729609644338199</c:v>
                </c:pt>
                <c:pt idx="12">
                  <c:v>0.96729609644338199</c:v>
                </c:pt>
                <c:pt idx="13">
                  <c:v>0.96729609644338199</c:v>
                </c:pt>
                <c:pt idx="14">
                  <c:v>0.96729609644338199</c:v>
                </c:pt>
                <c:pt idx="15">
                  <c:v>0.96729609644338199</c:v>
                </c:pt>
                <c:pt idx="16">
                  <c:v>0.96729609644338199</c:v>
                </c:pt>
                <c:pt idx="17">
                  <c:v>0.96729609644338199</c:v>
                </c:pt>
                <c:pt idx="18">
                  <c:v>0.96729609644338199</c:v>
                </c:pt>
                <c:pt idx="19">
                  <c:v>0.96729609644338199</c:v>
                </c:pt>
                <c:pt idx="20">
                  <c:v>0.96729609644338199</c:v>
                </c:pt>
                <c:pt idx="21">
                  <c:v>0.96729609644338199</c:v>
                </c:pt>
                <c:pt idx="22">
                  <c:v>0.96729609644338199</c:v>
                </c:pt>
                <c:pt idx="23">
                  <c:v>0.96729609644338199</c:v>
                </c:pt>
                <c:pt idx="24">
                  <c:v>0.96729609644338199</c:v>
                </c:pt>
              </c:numCache>
            </c:numRef>
          </c:yVal>
          <c:smooth val="0"/>
          <c:extLst>
            <c:ext xmlns:c16="http://schemas.microsoft.com/office/drawing/2014/chart" uri="{C3380CC4-5D6E-409C-BE32-E72D297353CC}">
              <c16:uniqueId val="{0000001C-F65D-4842-81EA-9571FA5ED557}"/>
            </c:ext>
          </c:extLst>
        </c:ser>
        <c:ser>
          <c:idx val="2"/>
          <c:order val="2"/>
          <c:spPr>
            <a:ln w="15875" cap="rnd">
              <a:solidFill>
                <a:schemeClr val="accent1">
                  <a:lumMod val="60000"/>
                  <a:lumOff val="40000"/>
                </a:schemeClr>
              </a:solidFill>
              <a:round/>
            </a:ln>
            <a:effectLst/>
          </c:spPr>
          <c:marker>
            <c:symbol val="none"/>
          </c:marker>
          <c:dLbls>
            <c:delete val="1"/>
          </c:dLbls>
          <c:xVal>
            <c:numRef>
              <c:f>'[Charts.xlsx]Figure 2.2.'!$F$36:$F$60</c:f>
              <c:numCache>
                <c:formatCode>General</c:formatCode>
                <c:ptCount val="25"/>
                <c:pt idx="0">
                  <c:v>50</c:v>
                </c:pt>
                <c:pt idx="1">
                  <c:v>51</c:v>
                </c:pt>
                <c:pt idx="2">
                  <c:v>52</c:v>
                </c:pt>
                <c:pt idx="3">
                  <c:v>54</c:v>
                </c:pt>
                <c:pt idx="4">
                  <c:v>55</c:v>
                </c:pt>
                <c:pt idx="5">
                  <c:v>56</c:v>
                </c:pt>
                <c:pt idx="6">
                  <c:v>57</c:v>
                </c:pt>
                <c:pt idx="7">
                  <c:v>58</c:v>
                </c:pt>
                <c:pt idx="8">
                  <c:v>59</c:v>
                </c:pt>
                <c:pt idx="9">
                  <c:v>60</c:v>
                </c:pt>
                <c:pt idx="10">
                  <c:v>61</c:v>
                </c:pt>
                <c:pt idx="11">
                  <c:v>62</c:v>
                </c:pt>
                <c:pt idx="12">
                  <c:v>63</c:v>
                </c:pt>
                <c:pt idx="13">
                  <c:v>64</c:v>
                </c:pt>
                <c:pt idx="14">
                  <c:v>65</c:v>
                </c:pt>
                <c:pt idx="15">
                  <c:v>67</c:v>
                </c:pt>
                <c:pt idx="16">
                  <c:v>68</c:v>
                </c:pt>
                <c:pt idx="17">
                  <c:v>69</c:v>
                </c:pt>
                <c:pt idx="18">
                  <c:v>70</c:v>
                </c:pt>
                <c:pt idx="19">
                  <c:v>71</c:v>
                </c:pt>
                <c:pt idx="20">
                  <c:v>72</c:v>
                </c:pt>
                <c:pt idx="21">
                  <c:v>73</c:v>
                </c:pt>
                <c:pt idx="22">
                  <c:v>74</c:v>
                </c:pt>
                <c:pt idx="23">
                  <c:v>75</c:v>
                </c:pt>
                <c:pt idx="24">
                  <c:v>100</c:v>
                </c:pt>
              </c:numCache>
            </c:numRef>
          </c:xVal>
          <c:yVal>
            <c:numRef>
              <c:f>'[Charts.xlsx]Figure 2.2.'!$E$36:$E$60</c:f>
              <c:numCache>
                <c:formatCode>0.00</c:formatCode>
                <c:ptCount val="25"/>
                <c:pt idx="0">
                  <c:v>0.96729609644338199</c:v>
                </c:pt>
                <c:pt idx="1">
                  <c:v>0.96729609644338199</c:v>
                </c:pt>
                <c:pt idx="2">
                  <c:v>0.96729609644338199</c:v>
                </c:pt>
                <c:pt idx="3">
                  <c:v>0.96729609644338199</c:v>
                </c:pt>
                <c:pt idx="4">
                  <c:v>0.96729609644338199</c:v>
                </c:pt>
                <c:pt idx="5">
                  <c:v>0.96729609644338199</c:v>
                </c:pt>
                <c:pt idx="6">
                  <c:v>0.96729609644338199</c:v>
                </c:pt>
                <c:pt idx="7">
                  <c:v>0.96729609644338199</c:v>
                </c:pt>
                <c:pt idx="8">
                  <c:v>0.96729609644338199</c:v>
                </c:pt>
                <c:pt idx="9">
                  <c:v>0.96729609644338199</c:v>
                </c:pt>
                <c:pt idx="10">
                  <c:v>0.96729609644338199</c:v>
                </c:pt>
                <c:pt idx="11">
                  <c:v>0.96729609644338199</c:v>
                </c:pt>
                <c:pt idx="12">
                  <c:v>0.96729609644338199</c:v>
                </c:pt>
                <c:pt idx="13">
                  <c:v>0.96729609644338199</c:v>
                </c:pt>
                <c:pt idx="14">
                  <c:v>0.96729609644338199</c:v>
                </c:pt>
                <c:pt idx="15">
                  <c:v>0.96729609644338199</c:v>
                </c:pt>
                <c:pt idx="16">
                  <c:v>0.96729609644338199</c:v>
                </c:pt>
                <c:pt idx="17">
                  <c:v>0.96729609644338199</c:v>
                </c:pt>
                <c:pt idx="18">
                  <c:v>0.96729609644338199</c:v>
                </c:pt>
                <c:pt idx="19">
                  <c:v>0.96729609644338199</c:v>
                </c:pt>
                <c:pt idx="20">
                  <c:v>0.96729609644338199</c:v>
                </c:pt>
                <c:pt idx="21">
                  <c:v>0.96729609644338199</c:v>
                </c:pt>
                <c:pt idx="22">
                  <c:v>0.96729609644338199</c:v>
                </c:pt>
                <c:pt idx="23">
                  <c:v>0.96729609644338199</c:v>
                </c:pt>
                <c:pt idx="24">
                  <c:v>0.96729609644338199</c:v>
                </c:pt>
              </c:numCache>
            </c:numRef>
          </c:yVal>
          <c:smooth val="0"/>
          <c:extLst>
            <c:ext xmlns:c16="http://schemas.microsoft.com/office/drawing/2014/chart" uri="{C3380CC4-5D6E-409C-BE32-E72D297353CC}">
              <c16:uniqueId val="{0000001D-F65D-4842-81EA-9571FA5ED557}"/>
            </c:ext>
          </c:extLst>
        </c:ser>
        <c:dLbls>
          <c:dLblPos val="t"/>
          <c:showLegendKey val="0"/>
          <c:showVal val="1"/>
          <c:showCatName val="0"/>
          <c:showSerName val="0"/>
          <c:showPercent val="0"/>
          <c:showBubbleSize val="0"/>
        </c:dLbls>
        <c:axId val="1378436031"/>
        <c:axId val="1378440607"/>
      </c:scatterChart>
      <c:valAx>
        <c:axId val="1378436031"/>
        <c:scaling>
          <c:orientation val="minMax"/>
          <c:max val="100"/>
          <c:min val="50"/>
        </c:scaling>
        <c:delete val="0"/>
        <c:axPos val="b"/>
        <c:majorGridlines>
          <c:spPr>
            <a:ln w="0"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t>
                </a:r>
              </a:p>
            </c:rich>
          </c:tx>
          <c:layout>
            <c:manualLayout>
              <c:xMode val="edge"/>
              <c:yMode val="edge"/>
              <c:x val="0.97155891118263715"/>
              <c:y val="0.9367604401562480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low"/>
        <c:spPr>
          <a:noFill/>
          <a:ln w="12700" cap="flat" cmpd="sng" algn="ctr">
            <a:no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78440607"/>
        <c:crossesAt val="1"/>
        <c:crossBetween val="midCat"/>
      </c:valAx>
      <c:valAx>
        <c:axId val="1378440607"/>
        <c:scaling>
          <c:orientation val="minMax"/>
          <c:max val="1.5"/>
          <c:min val="0.4"/>
        </c:scaling>
        <c:delete val="0"/>
        <c:axPos val="l"/>
        <c:majorGridlines>
          <c:spPr>
            <a:ln w="0" cap="flat" cmpd="sng" algn="ctr">
              <a:solidFill>
                <a:schemeClr val="tx1">
                  <a:lumMod val="15000"/>
                  <a:lumOff val="85000"/>
                </a:schemeClr>
              </a:solidFill>
              <a:prstDash val="sysDot"/>
              <a:round/>
            </a:ln>
            <a:effectLst/>
          </c:spPr>
        </c:majorGridlines>
        <c:title>
          <c:tx>
            <c:rich>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Ratio</a:t>
                </a:r>
              </a:p>
            </c:rich>
          </c:tx>
          <c:layout>
            <c:manualLayout>
              <c:xMode val="edge"/>
              <c:yMode val="edge"/>
              <c:x val="1.5883519743506866E-2"/>
              <c:y val="6.1858464874989208E-2"/>
            </c:manualLayout>
          </c:layout>
          <c:overlay val="0"/>
          <c:spPr>
            <a:noFill/>
            <a:ln>
              <a:noFill/>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3175" cap="flat" cmpd="sng" algn="ctr">
            <a:solidFill>
              <a:schemeClr val="tx1">
                <a:lumMod val="25000"/>
                <a:lumOff val="75000"/>
              </a:schemeClr>
            </a:solidFill>
            <a:prstDash val="sysDot"/>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78436031"/>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162569458639732"/>
          <c:y val="8.6069926732600555E-2"/>
          <c:w val="0.72900686522056179"/>
          <c:h val="0.82134146466396885"/>
        </c:manualLayout>
      </c:layout>
      <c:barChart>
        <c:barDir val="bar"/>
        <c:grouping val="stacked"/>
        <c:varyColors val="0"/>
        <c:ser>
          <c:idx val="3"/>
          <c:order val="0"/>
          <c:tx>
            <c:strRef>
              <c:f>'Figure 2.1'!$E$58</c:f>
              <c:strCache>
                <c:ptCount val="1"/>
                <c:pt idx="0">
                  <c:v>Strongly agree</c:v>
                </c:pt>
              </c:strCache>
            </c:strRef>
          </c:tx>
          <c:spPr>
            <a:solidFill>
              <a:srgbClr val="C00000"/>
            </a:solidFill>
          </c:spPr>
          <c:invertIfNegative val="0"/>
          <c:cat>
            <c:strRef>
              <c:f>'Figure 2.1'!$A$59:$A$84</c:f>
              <c:strCache>
                <c:ptCount val="26"/>
                <c:pt idx="0">
                  <c:v>Slovak Republic</c:v>
                </c:pt>
                <c:pt idx="1">
                  <c:v>France</c:v>
                </c:pt>
                <c:pt idx="2">
                  <c:v>Sweden</c:v>
                </c:pt>
                <c:pt idx="3">
                  <c:v>Spain</c:v>
                </c:pt>
                <c:pt idx="4">
                  <c:v>Portugal</c:v>
                </c:pt>
                <c:pt idx="5">
                  <c:v>Czech Republic</c:v>
                </c:pt>
                <c:pt idx="6">
                  <c:v>Italy</c:v>
                </c:pt>
                <c:pt idx="7">
                  <c:v>Estonia</c:v>
                </c:pt>
                <c:pt idx="8">
                  <c:v>Iceland</c:v>
                </c:pt>
                <c:pt idx="9">
                  <c:v>Poland</c:v>
                </c:pt>
                <c:pt idx="10">
                  <c:v>Denmark</c:v>
                </c:pt>
                <c:pt idx="11">
                  <c:v>Latvia</c:v>
                </c:pt>
                <c:pt idx="12">
                  <c:v>Japan</c:v>
                </c:pt>
                <c:pt idx="13">
                  <c:v>Norway</c:v>
                </c:pt>
                <c:pt idx="14">
                  <c:v>Average</c:v>
                </c:pt>
                <c:pt idx="15">
                  <c:v>Chile</c:v>
                </c:pt>
                <c:pt idx="16">
                  <c:v>Israel</c:v>
                </c:pt>
                <c:pt idx="17">
                  <c:v>England (United Kingdom)</c:v>
                </c:pt>
                <c:pt idx="18">
                  <c:v>Australia</c:v>
                </c:pt>
                <c:pt idx="19">
                  <c:v>Netherlands</c:v>
                </c:pt>
                <c:pt idx="20">
                  <c:v>Flemish Comm. (Belgium)</c:v>
                </c:pt>
                <c:pt idx="21">
                  <c:v>Alberta (Canada)</c:v>
                </c:pt>
                <c:pt idx="22">
                  <c:v>Mexico</c:v>
                </c:pt>
                <c:pt idx="23">
                  <c:v>Finland</c:v>
                </c:pt>
                <c:pt idx="24">
                  <c:v>Korea</c:v>
                </c:pt>
                <c:pt idx="25">
                  <c:v>Singapore</c:v>
                </c:pt>
              </c:strCache>
            </c:strRef>
          </c:cat>
          <c:val>
            <c:numRef>
              <c:f>'Figure 2.1'!$E$59:$E$84</c:f>
              <c:numCache>
                <c:formatCode>0.0</c:formatCode>
                <c:ptCount val="26"/>
                <c:pt idx="0">
                  <c:v>0.92618869312685337</c:v>
                </c:pt>
                <c:pt idx="1">
                  <c:v>0.59513503781175647</c:v>
                </c:pt>
                <c:pt idx="2">
                  <c:v>1.3488151801265176</c:v>
                </c:pt>
                <c:pt idx="3">
                  <c:v>0.80303433803136737</c:v>
                </c:pt>
                <c:pt idx="4">
                  <c:v>1.0382595777173658</c:v>
                </c:pt>
                <c:pt idx="5">
                  <c:v>0.69878511575358182</c:v>
                </c:pt>
                <c:pt idx="6">
                  <c:v>3.0432068142904667</c:v>
                </c:pt>
                <c:pt idx="7">
                  <c:v>1.9996470947733558</c:v>
                </c:pt>
                <c:pt idx="8">
                  <c:v>1.4876027011337352</c:v>
                </c:pt>
                <c:pt idx="9">
                  <c:v>1.9663923841627968</c:v>
                </c:pt>
                <c:pt idx="10">
                  <c:v>1.9149236620893795</c:v>
                </c:pt>
                <c:pt idx="11">
                  <c:v>1.4718823775043721</c:v>
                </c:pt>
                <c:pt idx="12">
                  <c:v>2.1061450707932199</c:v>
                </c:pt>
                <c:pt idx="13">
                  <c:v>2.0686358751938227</c:v>
                </c:pt>
                <c:pt idx="14">
                  <c:v>5.635299659754355</c:v>
                </c:pt>
                <c:pt idx="15">
                  <c:v>8.7287958724051915</c:v>
                </c:pt>
                <c:pt idx="16">
                  <c:v>5.2785161086496473</c:v>
                </c:pt>
                <c:pt idx="17">
                  <c:v>5.3488250252618146</c:v>
                </c:pt>
                <c:pt idx="18">
                  <c:v>5.6996987974844417</c:v>
                </c:pt>
                <c:pt idx="19">
                  <c:v>2.4970891120249643</c:v>
                </c:pt>
                <c:pt idx="20">
                  <c:v>3.4509752117270649</c:v>
                </c:pt>
                <c:pt idx="21">
                  <c:v>7.5108557476747215</c:v>
                </c:pt>
                <c:pt idx="22">
                  <c:v>17.3222912850668</c:v>
                </c:pt>
                <c:pt idx="23">
                  <c:v>5.261079001836876</c:v>
                </c:pt>
                <c:pt idx="24">
                  <c:v>15.709682512481734</c:v>
                </c:pt>
                <c:pt idx="25">
                  <c:v>13.015757280471011</c:v>
                </c:pt>
              </c:numCache>
            </c:numRef>
          </c:val>
          <c:extLst>
            <c:ext xmlns:c16="http://schemas.microsoft.com/office/drawing/2014/chart" uri="{C3380CC4-5D6E-409C-BE32-E72D297353CC}">
              <c16:uniqueId val="{00000000-67AC-4353-8370-1554F577F0D3}"/>
            </c:ext>
          </c:extLst>
        </c:ser>
        <c:ser>
          <c:idx val="2"/>
          <c:order val="1"/>
          <c:tx>
            <c:strRef>
              <c:f>'Figure 2.1'!$D$58</c:f>
              <c:strCache>
                <c:ptCount val="1"/>
                <c:pt idx="0">
                  <c:v>Agree</c:v>
                </c:pt>
              </c:strCache>
            </c:strRef>
          </c:tx>
          <c:spPr>
            <a:solidFill>
              <a:srgbClr val="FF0000"/>
            </a:solidFill>
          </c:spPr>
          <c:invertIfNegative val="0"/>
          <c:cat>
            <c:strRef>
              <c:f>'Figure 2.1'!$A$59:$A$84</c:f>
              <c:strCache>
                <c:ptCount val="26"/>
                <c:pt idx="0">
                  <c:v>Slovak Republic</c:v>
                </c:pt>
                <c:pt idx="1">
                  <c:v>France</c:v>
                </c:pt>
                <c:pt idx="2">
                  <c:v>Sweden</c:v>
                </c:pt>
                <c:pt idx="3">
                  <c:v>Spain</c:v>
                </c:pt>
                <c:pt idx="4">
                  <c:v>Portugal</c:v>
                </c:pt>
                <c:pt idx="5">
                  <c:v>Czech Republic</c:v>
                </c:pt>
                <c:pt idx="6">
                  <c:v>Italy</c:v>
                </c:pt>
                <c:pt idx="7">
                  <c:v>Estonia</c:v>
                </c:pt>
                <c:pt idx="8">
                  <c:v>Iceland</c:v>
                </c:pt>
                <c:pt idx="9">
                  <c:v>Poland</c:v>
                </c:pt>
                <c:pt idx="10">
                  <c:v>Denmark</c:v>
                </c:pt>
                <c:pt idx="11">
                  <c:v>Latvia</c:v>
                </c:pt>
                <c:pt idx="12">
                  <c:v>Japan</c:v>
                </c:pt>
                <c:pt idx="13">
                  <c:v>Norway</c:v>
                </c:pt>
                <c:pt idx="14">
                  <c:v>Average</c:v>
                </c:pt>
                <c:pt idx="15">
                  <c:v>Chile</c:v>
                </c:pt>
                <c:pt idx="16">
                  <c:v>Israel</c:v>
                </c:pt>
                <c:pt idx="17">
                  <c:v>England (United Kingdom)</c:v>
                </c:pt>
                <c:pt idx="18">
                  <c:v>Australia</c:v>
                </c:pt>
                <c:pt idx="19">
                  <c:v>Netherlands</c:v>
                </c:pt>
                <c:pt idx="20">
                  <c:v>Flemish Comm. (Belgium)</c:v>
                </c:pt>
                <c:pt idx="21">
                  <c:v>Alberta (Canada)</c:v>
                </c:pt>
                <c:pt idx="22">
                  <c:v>Mexico</c:v>
                </c:pt>
                <c:pt idx="23">
                  <c:v>Finland</c:v>
                </c:pt>
                <c:pt idx="24">
                  <c:v>Korea</c:v>
                </c:pt>
                <c:pt idx="25">
                  <c:v>Singapore</c:v>
                </c:pt>
              </c:strCache>
            </c:strRef>
          </c:cat>
          <c:val>
            <c:numRef>
              <c:f>'Figure 2.1'!$D$59:$D$84</c:f>
              <c:numCache>
                <c:formatCode>0.0</c:formatCode>
                <c:ptCount val="26"/>
                <c:pt idx="0">
                  <c:v>3.0352923480575971</c:v>
                </c:pt>
                <c:pt idx="1">
                  <c:v>4.2765159172965346</c:v>
                </c:pt>
                <c:pt idx="2">
                  <c:v>3.6367479614877087</c:v>
                </c:pt>
                <c:pt idx="3">
                  <c:v>7.6648668817460726</c:v>
                </c:pt>
                <c:pt idx="4">
                  <c:v>9.4551108145711122</c:v>
                </c:pt>
                <c:pt idx="5">
                  <c:v>11.476357559784034</c:v>
                </c:pt>
                <c:pt idx="6">
                  <c:v>9.414478723569907</c:v>
                </c:pt>
                <c:pt idx="7">
                  <c:v>11.685574217473524</c:v>
                </c:pt>
                <c:pt idx="8">
                  <c:v>16.030274899284684</c:v>
                </c:pt>
                <c:pt idx="9">
                  <c:v>15.897406265225811</c:v>
                </c:pt>
                <c:pt idx="10">
                  <c:v>16.498984751507319</c:v>
                </c:pt>
                <c:pt idx="11">
                  <c:v>21.293815693743564</c:v>
                </c:pt>
                <c:pt idx="12">
                  <c:v>26.02325781847728</c:v>
                </c:pt>
                <c:pt idx="13">
                  <c:v>28.573129794827977</c:v>
                </c:pt>
                <c:pt idx="14">
                  <c:v>25.254061600964356</c:v>
                </c:pt>
                <c:pt idx="15">
                  <c:v>24.823817320696016</c:v>
                </c:pt>
                <c:pt idx="16">
                  <c:v>28.455302924452596</c:v>
                </c:pt>
                <c:pt idx="17">
                  <c:v>30.084150873213609</c:v>
                </c:pt>
                <c:pt idx="18">
                  <c:v>32.820960362321898</c:v>
                </c:pt>
                <c:pt idx="19">
                  <c:v>37.924934569110562</c:v>
                </c:pt>
                <c:pt idx="20">
                  <c:v>42.44013024054918</c:v>
                </c:pt>
                <c:pt idx="21">
                  <c:v>39.520075324716672</c:v>
                </c:pt>
                <c:pt idx="22">
                  <c:v>32.211369941457022</c:v>
                </c:pt>
                <c:pt idx="23">
                  <c:v>53.301019373281697</c:v>
                </c:pt>
                <c:pt idx="24">
                  <c:v>50.81958971305346</c:v>
                </c:pt>
                <c:pt idx="25">
                  <c:v>54.594950301890101</c:v>
                </c:pt>
              </c:numCache>
            </c:numRef>
          </c:val>
          <c:extLst>
            <c:ext xmlns:c16="http://schemas.microsoft.com/office/drawing/2014/chart" uri="{C3380CC4-5D6E-409C-BE32-E72D297353CC}">
              <c16:uniqueId val="{00000001-67AC-4353-8370-1554F577F0D3}"/>
            </c:ext>
          </c:extLst>
        </c:ser>
        <c:ser>
          <c:idx val="1"/>
          <c:order val="2"/>
          <c:tx>
            <c:strRef>
              <c:f>'Figure 2.1'!$C$58</c:f>
              <c:strCache>
                <c:ptCount val="1"/>
                <c:pt idx="0">
                  <c:v>Disagree</c:v>
                </c:pt>
              </c:strCache>
            </c:strRef>
          </c:tx>
          <c:spPr>
            <a:solidFill>
              <a:schemeClr val="bg1">
                <a:lumMod val="75000"/>
              </a:schemeClr>
            </a:solidFill>
          </c:spPr>
          <c:invertIfNegative val="0"/>
          <c:cat>
            <c:strRef>
              <c:f>'Figure 2.1'!$A$59:$A$84</c:f>
              <c:strCache>
                <c:ptCount val="26"/>
                <c:pt idx="0">
                  <c:v>Slovak Republic</c:v>
                </c:pt>
                <c:pt idx="1">
                  <c:v>France</c:v>
                </c:pt>
                <c:pt idx="2">
                  <c:v>Sweden</c:v>
                </c:pt>
                <c:pt idx="3">
                  <c:v>Spain</c:v>
                </c:pt>
                <c:pt idx="4">
                  <c:v>Portugal</c:v>
                </c:pt>
                <c:pt idx="5">
                  <c:v>Czech Republic</c:v>
                </c:pt>
                <c:pt idx="6">
                  <c:v>Italy</c:v>
                </c:pt>
                <c:pt idx="7">
                  <c:v>Estonia</c:v>
                </c:pt>
                <c:pt idx="8">
                  <c:v>Iceland</c:v>
                </c:pt>
                <c:pt idx="9">
                  <c:v>Poland</c:v>
                </c:pt>
                <c:pt idx="10">
                  <c:v>Denmark</c:v>
                </c:pt>
                <c:pt idx="11">
                  <c:v>Latvia</c:v>
                </c:pt>
                <c:pt idx="12">
                  <c:v>Japan</c:v>
                </c:pt>
                <c:pt idx="13">
                  <c:v>Norway</c:v>
                </c:pt>
                <c:pt idx="14">
                  <c:v>Average</c:v>
                </c:pt>
                <c:pt idx="15">
                  <c:v>Chile</c:v>
                </c:pt>
                <c:pt idx="16">
                  <c:v>Israel</c:v>
                </c:pt>
                <c:pt idx="17">
                  <c:v>England (United Kingdom)</c:v>
                </c:pt>
                <c:pt idx="18">
                  <c:v>Australia</c:v>
                </c:pt>
                <c:pt idx="19">
                  <c:v>Netherlands</c:v>
                </c:pt>
                <c:pt idx="20">
                  <c:v>Flemish Comm. (Belgium)</c:v>
                </c:pt>
                <c:pt idx="21">
                  <c:v>Alberta (Canada)</c:v>
                </c:pt>
                <c:pt idx="22">
                  <c:v>Mexico</c:v>
                </c:pt>
                <c:pt idx="23">
                  <c:v>Finland</c:v>
                </c:pt>
                <c:pt idx="24">
                  <c:v>Korea</c:v>
                </c:pt>
                <c:pt idx="25">
                  <c:v>Singapore</c:v>
                </c:pt>
              </c:strCache>
            </c:strRef>
          </c:cat>
          <c:val>
            <c:numRef>
              <c:f>'Figure 2.1'!$C$59:$C$84</c:f>
              <c:numCache>
                <c:formatCode>0.0</c:formatCode>
                <c:ptCount val="26"/>
                <c:pt idx="0">
                  <c:v>35.328103332773544</c:v>
                </c:pt>
                <c:pt idx="1">
                  <c:v>37.090055238407579</c:v>
                </c:pt>
                <c:pt idx="2">
                  <c:v>32.531997149920031</c:v>
                </c:pt>
                <c:pt idx="3">
                  <c:v>46.392055744548784</c:v>
                </c:pt>
                <c:pt idx="4">
                  <c:v>48.552906159510556</c:v>
                </c:pt>
                <c:pt idx="5">
                  <c:v>58.010785557938604</c:v>
                </c:pt>
                <c:pt idx="6">
                  <c:v>38.448054989423731</c:v>
                </c:pt>
                <c:pt idx="7">
                  <c:v>50.313394308299841</c:v>
                </c:pt>
                <c:pt idx="8">
                  <c:v>45.95768018712419</c:v>
                </c:pt>
                <c:pt idx="9">
                  <c:v>54.006830236051925</c:v>
                </c:pt>
                <c:pt idx="10">
                  <c:v>46.529810026325165</c:v>
                </c:pt>
                <c:pt idx="11">
                  <c:v>55.24034909258512</c:v>
                </c:pt>
                <c:pt idx="12">
                  <c:v>51.385837416142699</c:v>
                </c:pt>
                <c:pt idx="13">
                  <c:v>53.767345334533204</c:v>
                </c:pt>
                <c:pt idx="14">
                  <c:v>41.535859354482575</c:v>
                </c:pt>
                <c:pt idx="15">
                  <c:v>28.411369729622677</c:v>
                </c:pt>
                <c:pt idx="16">
                  <c:v>47.684465918652428</c:v>
                </c:pt>
                <c:pt idx="17">
                  <c:v>43.515276663076101</c:v>
                </c:pt>
                <c:pt idx="18">
                  <c:v>43.85620687099189</c:v>
                </c:pt>
                <c:pt idx="19">
                  <c:v>46.023625478356472</c:v>
                </c:pt>
                <c:pt idx="20">
                  <c:v>43.05691092383389</c:v>
                </c:pt>
                <c:pt idx="21">
                  <c:v>39.055907369905754</c:v>
                </c:pt>
                <c:pt idx="22">
                  <c:v>32.699513957848588</c:v>
                </c:pt>
                <c:pt idx="23">
                  <c:v>35.394186479757003</c:v>
                </c:pt>
                <c:pt idx="24">
                  <c:v>26.040411011330001</c:v>
                </c:pt>
                <c:pt idx="25">
                  <c:v>24.536919384221886</c:v>
                </c:pt>
              </c:numCache>
            </c:numRef>
          </c:val>
          <c:extLst>
            <c:ext xmlns:c16="http://schemas.microsoft.com/office/drawing/2014/chart" uri="{C3380CC4-5D6E-409C-BE32-E72D297353CC}">
              <c16:uniqueId val="{00000002-67AC-4353-8370-1554F577F0D3}"/>
            </c:ext>
          </c:extLst>
        </c:ser>
        <c:ser>
          <c:idx val="0"/>
          <c:order val="3"/>
          <c:tx>
            <c:strRef>
              <c:f>'Figure 2.1'!$B$58</c:f>
              <c:strCache>
                <c:ptCount val="1"/>
                <c:pt idx="0">
                  <c:v>Strongly disagree</c:v>
                </c:pt>
              </c:strCache>
            </c:strRef>
          </c:tx>
          <c:spPr>
            <a:solidFill>
              <a:schemeClr val="bg1">
                <a:lumMod val="85000"/>
              </a:schemeClr>
            </a:solidFill>
          </c:spPr>
          <c:invertIfNegative val="0"/>
          <c:cat>
            <c:strRef>
              <c:f>'Figure 2.1'!$A$59:$A$84</c:f>
              <c:strCache>
                <c:ptCount val="26"/>
                <c:pt idx="0">
                  <c:v>Slovak Republic</c:v>
                </c:pt>
                <c:pt idx="1">
                  <c:v>France</c:v>
                </c:pt>
                <c:pt idx="2">
                  <c:v>Sweden</c:v>
                </c:pt>
                <c:pt idx="3">
                  <c:v>Spain</c:v>
                </c:pt>
                <c:pt idx="4">
                  <c:v>Portugal</c:v>
                </c:pt>
                <c:pt idx="5">
                  <c:v>Czech Republic</c:v>
                </c:pt>
                <c:pt idx="6">
                  <c:v>Italy</c:v>
                </c:pt>
                <c:pt idx="7">
                  <c:v>Estonia</c:v>
                </c:pt>
                <c:pt idx="8">
                  <c:v>Iceland</c:v>
                </c:pt>
                <c:pt idx="9">
                  <c:v>Poland</c:v>
                </c:pt>
                <c:pt idx="10">
                  <c:v>Denmark</c:v>
                </c:pt>
                <c:pt idx="11">
                  <c:v>Latvia</c:v>
                </c:pt>
                <c:pt idx="12">
                  <c:v>Japan</c:v>
                </c:pt>
                <c:pt idx="13">
                  <c:v>Norway</c:v>
                </c:pt>
                <c:pt idx="14">
                  <c:v>Average</c:v>
                </c:pt>
                <c:pt idx="15">
                  <c:v>Chile</c:v>
                </c:pt>
                <c:pt idx="16">
                  <c:v>Israel</c:v>
                </c:pt>
                <c:pt idx="17">
                  <c:v>England (United Kingdom)</c:v>
                </c:pt>
                <c:pt idx="18">
                  <c:v>Australia</c:v>
                </c:pt>
                <c:pt idx="19">
                  <c:v>Netherlands</c:v>
                </c:pt>
                <c:pt idx="20">
                  <c:v>Flemish Comm. (Belgium)</c:v>
                </c:pt>
                <c:pt idx="21">
                  <c:v>Alberta (Canada)</c:v>
                </c:pt>
                <c:pt idx="22">
                  <c:v>Mexico</c:v>
                </c:pt>
                <c:pt idx="23">
                  <c:v>Finland</c:v>
                </c:pt>
                <c:pt idx="24">
                  <c:v>Korea</c:v>
                </c:pt>
                <c:pt idx="25">
                  <c:v>Singapore</c:v>
                </c:pt>
              </c:strCache>
            </c:strRef>
          </c:cat>
          <c:val>
            <c:numRef>
              <c:f>'Figure 2.1'!$B$59:$B$84</c:f>
              <c:numCache>
                <c:formatCode>0.0</c:formatCode>
                <c:ptCount val="26"/>
                <c:pt idx="0">
                  <c:v>60.710415626042014</c:v>
                </c:pt>
                <c:pt idx="1">
                  <c:v>58.038293806484134</c:v>
                </c:pt>
                <c:pt idx="2">
                  <c:v>62.482439708465741</c:v>
                </c:pt>
                <c:pt idx="3">
                  <c:v>45.140043035673784</c:v>
                </c:pt>
                <c:pt idx="4">
                  <c:v>40.953723448200975</c:v>
                </c:pt>
                <c:pt idx="5">
                  <c:v>29.814071766523774</c:v>
                </c:pt>
                <c:pt idx="6">
                  <c:v>49.094259472715898</c:v>
                </c:pt>
                <c:pt idx="7">
                  <c:v>36.001384379453263</c:v>
                </c:pt>
                <c:pt idx="8">
                  <c:v>36.52444221245738</c:v>
                </c:pt>
                <c:pt idx="9">
                  <c:v>28.129371114559458</c:v>
                </c:pt>
                <c:pt idx="10">
                  <c:v>35.056281560078141</c:v>
                </c:pt>
                <c:pt idx="11">
                  <c:v>21.993952836166937</c:v>
                </c:pt>
                <c:pt idx="12">
                  <c:v>20.484759694586785</c:v>
                </c:pt>
                <c:pt idx="13">
                  <c:v>15.590888995444994</c:v>
                </c:pt>
                <c:pt idx="14">
                  <c:v>27.57477938479871</c:v>
                </c:pt>
                <c:pt idx="15">
                  <c:v>38.036017077276135</c:v>
                </c:pt>
                <c:pt idx="16">
                  <c:v>18.581715048245336</c:v>
                </c:pt>
                <c:pt idx="17">
                  <c:v>21.05174743844848</c:v>
                </c:pt>
                <c:pt idx="18">
                  <c:v>17.623133969201767</c:v>
                </c:pt>
                <c:pt idx="19">
                  <c:v>13.554350840507997</c:v>
                </c:pt>
                <c:pt idx="20">
                  <c:v>11.051983623889862</c:v>
                </c:pt>
                <c:pt idx="21">
                  <c:v>13.913161557702839</c:v>
                </c:pt>
                <c:pt idx="22">
                  <c:v>17.766824815627594</c:v>
                </c:pt>
                <c:pt idx="23">
                  <c:v>6.0437151451244118</c:v>
                </c:pt>
                <c:pt idx="24">
                  <c:v>7.4303167631348064</c:v>
                </c:pt>
                <c:pt idx="25">
                  <c:v>7.8523730334170052</c:v>
                </c:pt>
              </c:numCache>
            </c:numRef>
          </c:val>
          <c:extLst>
            <c:ext xmlns:c16="http://schemas.microsoft.com/office/drawing/2014/chart" uri="{C3380CC4-5D6E-409C-BE32-E72D297353CC}">
              <c16:uniqueId val="{00000003-67AC-4353-8370-1554F577F0D3}"/>
            </c:ext>
          </c:extLst>
        </c:ser>
        <c:dLbls>
          <c:showLegendKey val="0"/>
          <c:showVal val="0"/>
          <c:showCatName val="0"/>
          <c:showSerName val="0"/>
          <c:showPercent val="0"/>
          <c:showBubbleSize val="0"/>
        </c:dLbls>
        <c:gapWidth val="150"/>
        <c:overlap val="100"/>
        <c:axId val="55890688"/>
        <c:axId val="55892224"/>
      </c:barChart>
      <c:catAx>
        <c:axId val="55890688"/>
        <c:scaling>
          <c:orientation val="minMax"/>
        </c:scaling>
        <c:delete val="0"/>
        <c:axPos val="l"/>
        <c:numFmt formatCode="General" sourceLinked="0"/>
        <c:majorTickMark val="out"/>
        <c:minorTickMark val="none"/>
        <c:tickLblPos val="nextTo"/>
        <c:txPr>
          <a:bodyPr/>
          <a:lstStyle/>
          <a:p>
            <a:pPr>
              <a:defRPr sz="800" b="1"/>
            </a:pPr>
            <a:endParaRPr lang="en-US"/>
          </a:p>
        </c:txPr>
        <c:crossAx val="55892224"/>
        <c:crosses val="autoZero"/>
        <c:auto val="1"/>
        <c:lblAlgn val="ctr"/>
        <c:lblOffset val="100"/>
        <c:noMultiLvlLbl val="0"/>
      </c:catAx>
      <c:valAx>
        <c:axId val="55892224"/>
        <c:scaling>
          <c:orientation val="minMax"/>
          <c:max val="100"/>
        </c:scaling>
        <c:delete val="0"/>
        <c:axPos val="b"/>
        <c:majorGridlines/>
        <c:title>
          <c:tx>
            <c:rich>
              <a:bodyPr/>
              <a:lstStyle/>
              <a:p>
                <a:pPr>
                  <a:defRPr/>
                </a:pPr>
                <a:r>
                  <a:rPr lang="en-US"/>
                  <a:t>Percentage of teachers who agree or strongly agree teaching is valued by society</a:t>
                </a:r>
              </a:p>
            </c:rich>
          </c:tx>
          <c:overlay val="0"/>
        </c:title>
        <c:numFmt formatCode="0" sourceLinked="0"/>
        <c:majorTickMark val="out"/>
        <c:minorTickMark val="none"/>
        <c:tickLblPos val="nextTo"/>
        <c:txPr>
          <a:bodyPr/>
          <a:lstStyle/>
          <a:p>
            <a:pPr>
              <a:defRPr b="1"/>
            </a:pPr>
            <a:endParaRPr lang="en-US"/>
          </a:p>
        </c:txPr>
        <c:crossAx val="55890688"/>
        <c:crosses val="autoZero"/>
        <c:crossBetween val="between"/>
      </c:valAx>
    </c:plotArea>
    <c:legend>
      <c:legendPos val="r"/>
      <c:layout>
        <c:manualLayout>
          <c:xMode val="edge"/>
          <c:yMode val="edge"/>
          <c:x val="0.89372822299651566"/>
          <c:y val="0.42362204724409447"/>
          <c:w val="0.10104529616724739"/>
          <c:h val="0.15118110236220472"/>
        </c:manualLayout>
      </c:layout>
      <c:overlay val="0"/>
    </c:legend>
    <c:plotVisOnly val="1"/>
    <c:dispBlanksAs val="gap"/>
    <c:showDLblsOverMax val="0"/>
  </c:chart>
  <c:spPr>
    <a:ln>
      <a:noFill/>
    </a:ln>
  </c:sp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7"/>
    </mc:Choice>
    <mc:Fallback>
      <c:style val="37"/>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rgbClr val="00587E"/>
            </a:solidFill>
            <a:ln>
              <a:noFill/>
            </a:ln>
          </c:spPr>
          <c:invertIfNegative val="0"/>
          <c:dPt>
            <c:idx val="0"/>
            <c:invertIfNegative val="0"/>
            <c:bubble3D val="0"/>
            <c:extLst>
              <c:ext xmlns:c16="http://schemas.microsoft.com/office/drawing/2014/chart" uri="{C3380CC4-5D6E-409C-BE32-E72D297353CC}">
                <c16:uniqueId val="{00000000-CE69-490B-AFB8-E808C1A58728}"/>
              </c:ext>
            </c:extLst>
          </c:dPt>
          <c:dPt>
            <c:idx val="1"/>
            <c:invertIfNegative val="0"/>
            <c:bubble3D val="0"/>
            <c:extLst>
              <c:ext xmlns:c16="http://schemas.microsoft.com/office/drawing/2014/chart" uri="{C3380CC4-5D6E-409C-BE32-E72D297353CC}">
                <c16:uniqueId val="{00000001-CE69-490B-AFB8-E808C1A58728}"/>
              </c:ext>
            </c:extLst>
          </c:dPt>
          <c:dPt>
            <c:idx val="5"/>
            <c:invertIfNegative val="0"/>
            <c:bubble3D val="0"/>
            <c:extLst>
              <c:ext xmlns:c16="http://schemas.microsoft.com/office/drawing/2014/chart" uri="{C3380CC4-5D6E-409C-BE32-E72D297353CC}">
                <c16:uniqueId val="{00000002-CE69-490B-AFB8-E808C1A58728}"/>
              </c:ext>
            </c:extLst>
          </c:dPt>
          <c:dPt>
            <c:idx val="6"/>
            <c:invertIfNegative val="0"/>
            <c:bubble3D val="0"/>
            <c:extLst>
              <c:ext xmlns:c16="http://schemas.microsoft.com/office/drawing/2014/chart" uri="{C3380CC4-5D6E-409C-BE32-E72D297353CC}">
                <c16:uniqueId val="{00000003-CE69-490B-AFB8-E808C1A58728}"/>
              </c:ext>
            </c:extLst>
          </c:dPt>
          <c:dPt>
            <c:idx val="8"/>
            <c:invertIfNegative val="0"/>
            <c:bubble3D val="0"/>
            <c:extLst>
              <c:ext xmlns:c16="http://schemas.microsoft.com/office/drawing/2014/chart" uri="{C3380CC4-5D6E-409C-BE32-E72D297353CC}">
                <c16:uniqueId val="{00000004-CE69-490B-AFB8-E808C1A58728}"/>
              </c:ext>
            </c:extLst>
          </c:dPt>
          <c:dPt>
            <c:idx val="12"/>
            <c:invertIfNegative val="0"/>
            <c:bubble3D val="0"/>
            <c:extLst>
              <c:ext xmlns:c16="http://schemas.microsoft.com/office/drawing/2014/chart" uri="{C3380CC4-5D6E-409C-BE32-E72D297353CC}">
                <c16:uniqueId val="{00000005-CE69-490B-AFB8-E808C1A58728}"/>
              </c:ext>
            </c:extLst>
          </c:dPt>
          <c:dPt>
            <c:idx val="16"/>
            <c:invertIfNegative val="0"/>
            <c:bubble3D val="0"/>
            <c:extLst>
              <c:ext xmlns:c16="http://schemas.microsoft.com/office/drawing/2014/chart" uri="{C3380CC4-5D6E-409C-BE32-E72D297353CC}">
                <c16:uniqueId val="{00000006-CE69-490B-AFB8-E808C1A58728}"/>
              </c:ext>
            </c:extLst>
          </c:dPt>
          <c:dPt>
            <c:idx val="24"/>
            <c:invertIfNegative val="0"/>
            <c:bubble3D val="0"/>
            <c:extLst>
              <c:ext xmlns:c16="http://schemas.microsoft.com/office/drawing/2014/chart" uri="{C3380CC4-5D6E-409C-BE32-E72D297353CC}">
                <c16:uniqueId val="{00000007-CE69-490B-AFB8-E808C1A58728}"/>
              </c:ext>
            </c:extLst>
          </c:dPt>
          <c:dPt>
            <c:idx val="29"/>
            <c:invertIfNegative val="0"/>
            <c:bubble3D val="0"/>
            <c:extLst>
              <c:ext xmlns:c16="http://schemas.microsoft.com/office/drawing/2014/chart" uri="{C3380CC4-5D6E-409C-BE32-E72D297353CC}">
                <c16:uniqueId val="{00000009-CE69-490B-AFB8-E808C1A58728}"/>
              </c:ext>
            </c:extLst>
          </c:dPt>
          <c:dPt>
            <c:idx val="32"/>
            <c:invertIfNegative val="0"/>
            <c:bubble3D val="0"/>
            <c:extLst>
              <c:ext xmlns:c16="http://schemas.microsoft.com/office/drawing/2014/chart" uri="{C3380CC4-5D6E-409C-BE32-E72D297353CC}">
                <c16:uniqueId val="{00000008-CE69-490B-AFB8-E808C1A58728}"/>
              </c:ext>
            </c:extLst>
          </c:dPt>
          <c:cat>
            <c:strRef>
              <c:f>Sheet1!$A$1:$A$16</c:f>
              <c:strCache>
                <c:ptCount val="16"/>
                <c:pt idx="0">
                  <c:v>Korea</c:v>
                </c:pt>
                <c:pt idx="1">
                  <c:v>England (UK)</c:v>
                </c:pt>
                <c:pt idx="2">
                  <c:v>Alberta (Canada)</c:v>
                </c:pt>
                <c:pt idx="3">
                  <c:v>Australia</c:v>
                </c:pt>
                <c:pt idx="4">
                  <c:v>Shanghai (China)</c:v>
                </c:pt>
                <c:pt idx="5">
                  <c:v>Japan</c:v>
                </c:pt>
                <c:pt idx="6">
                  <c:v>Russia</c:v>
                </c:pt>
                <c:pt idx="7">
                  <c:v>Türkiye</c:v>
                </c:pt>
                <c:pt idx="8">
                  <c:v>CABA (Argentina)</c:v>
                </c:pt>
                <c:pt idx="9">
                  <c:v>Saudi Arabia</c:v>
                </c:pt>
                <c:pt idx="10">
                  <c:v>OECD average-31</c:v>
                </c:pt>
                <c:pt idx="11">
                  <c:v>Brazil</c:v>
                </c:pt>
                <c:pt idx="12">
                  <c:v>South Africa</c:v>
                </c:pt>
                <c:pt idx="13">
                  <c:v>Italy</c:v>
                </c:pt>
                <c:pt idx="14">
                  <c:v>France</c:v>
                </c:pt>
                <c:pt idx="15">
                  <c:v>Mexico</c:v>
                </c:pt>
              </c:strCache>
            </c:strRef>
          </c:cat>
          <c:val>
            <c:numRef>
              <c:f>Sheet1!$B$1:$B$16</c:f>
              <c:numCache>
                <c:formatCode>General</c:formatCode>
                <c:ptCount val="16"/>
                <c:pt idx="0">
                  <c:v>1.2187958246172541</c:v>
                </c:pt>
                <c:pt idx="1">
                  <c:v>1.2159020472662361</c:v>
                </c:pt>
                <c:pt idx="2">
                  <c:v>1.14065852062244</c:v>
                </c:pt>
                <c:pt idx="3">
                  <c:v>1.1373859554516159</c:v>
                </c:pt>
                <c:pt idx="4">
                  <c:v>1.085593822708268</c:v>
                </c:pt>
                <c:pt idx="5">
                  <c:v>1.0740069278669211</c:v>
                </c:pt>
                <c:pt idx="6">
                  <c:v>1.050313386502014</c:v>
                </c:pt>
                <c:pt idx="7">
                  <c:v>1.0057451448446679</c:v>
                </c:pt>
                <c:pt idx="8">
                  <c:v>0.86193236490226077</c:v>
                </c:pt>
                <c:pt idx="9">
                  <c:v>0.74506914841865657</c:v>
                </c:pt>
                <c:pt idx="10">
                  <c:v>0.73377514870303429</c:v>
                </c:pt>
                <c:pt idx="11">
                  <c:v>0.70442932516552592</c:v>
                </c:pt>
                <c:pt idx="12">
                  <c:v>0.67197614781834625</c:v>
                </c:pt>
                <c:pt idx="13">
                  <c:v>0.63923125738483944</c:v>
                </c:pt>
                <c:pt idx="14">
                  <c:v>0.55906458938768266</c:v>
                </c:pt>
                <c:pt idx="15">
                  <c:v>0.48394509677452441</c:v>
                </c:pt>
              </c:numCache>
            </c:numRef>
          </c:val>
          <c:extLst>
            <c:ext xmlns:c15="http://schemas.microsoft.com/office/drawing/2012/chart" uri="{02D57815-91ED-43cb-92C2-25804820EDAC}">
              <c15:filteredSeriesTitle>
                <c15:tx>
                  <c:strRef>
                    <c:extLst>
                      <c:ext uri="{02D57815-91ED-43cb-92C2-25804820EDAC}">
                        <c15:formulaRef>
                          <c15:sqref>Sheet1!$B$1:$B$0</c15:sqref>
                        </c15:formulaRef>
                      </c:ext>
                    </c:extLst>
                  </c:strRef>
                </c15:tx>
              </c15:filteredSeriesTitle>
            </c:ext>
            <c:ext xmlns:c16="http://schemas.microsoft.com/office/drawing/2014/chart" uri="{C3380CC4-5D6E-409C-BE32-E72D297353CC}">
              <c16:uniqueId val="{00000000-2F49-452C-B943-CD5D63F371EE}"/>
            </c:ext>
          </c:extLst>
        </c:ser>
        <c:dLbls>
          <c:showLegendKey val="0"/>
          <c:showVal val="0"/>
          <c:showCatName val="0"/>
          <c:showSerName val="0"/>
          <c:showPercent val="0"/>
          <c:showBubbleSize val="0"/>
        </c:dLbls>
        <c:gapWidth val="150"/>
        <c:axId val="50010001"/>
        <c:axId val="50010002"/>
      </c:barChart>
      <c:catAx>
        <c:axId val="50010001"/>
        <c:scaling>
          <c:orientation val="minMax"/>
        </c:scaling>
        <c:delete val="0"/>
        <c:axPos val="b"/>
        <c:numFmt formatCode="General" sourceLinked="0"/>
        <c:majorTickMark val="out"/>
        <c:minorTickMark val="none"/>
        <c:tickLblPos val="nextTo"/>
        <c:txPr>
          <a:bodyPr rot="-5400000" vert="horz"/>
          <a:lstStyle/>
          <a:p>
            <a:pPr>
              <a:defRPr/>
            </a:pPr>
            <a:endParaRPr lang="en-US"/>
          </a:p>
        </c:txPr>
        <c:crossAx val="50010002"/>
        <c:crosses val="autoZero"/>
        <c:auto val="1"/>
        <c:lblAlgn val="ctr"/>
        <c:lblOffset val="100"/>
        <c:noMultiLvlLbl val="0"/>
      </c:catAx>
      <c:valAx>
        <c:axId val="50010002"/>
        <c:scaling>
          <c:orientation val="minMax"/>
        </c:scaling>
        <c:delete val="1"/>
        <c:axPos val="l"/>
        <c:majorGridlines/>
        <c:numFmt formatCode="General" sourceLinked="1"/>
        <c:majorTickMark val="out"/>
        <c:minorTickMark val="none"/>
        <c:tickLblPos val="nextTo"/>
        <c:crossAx val="50010001"/>
        <c:crosses val="autoZero"/>
        <c:crossBetween val="between"/>
      </c:valAx>
      <c:spPr>
        <a:noFill/>
        <a:ln w="12700">
          <a:solidFill>
            <a:srgbClr val="808080"/>
          </a:solidFill>
          <a:prstDash val="solid"/>
        </a:ln>
      </c:spPr>
    </c:plotArea>
    <c:plotVisOnly val="1"/>
    <c:dispBlanksAs val="gap"/>
    <c:showDLblsOverMax val="0"/>
  </c:chart>
  <c:spPr>
    <a:noFill/>
    <a:ln>
      <a:noFill/>
    </a:ln>
  </c:spPr>
  <c:txPr>
    <a:bodyPr/>
    <a:lstStyle/>
    <a:p>
      <a:pPr>
        <a:defRPr>
          <a:latin typeface="Noto Sans Display Condensed" panose="020B0502040504020204"/>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271355703998825E-2"/>
          <c:y val="6.0975928506561999E-2"/>
          <c:w val="0.95932221974592535"/>
          <c:h val="0.61647348798763946"/>
        </c:manualLayout>
      </c:layout>
      <c:barChart>
        <c:barDir val="col"/>
        <c:grouping val="clustered"/>
        <c:varyColors val="0"/>
        <c:ser>
          <c:idx val="1"/>
          <c:order val="1"/>
          <c:tx>
            <c:strRef>
              <c:f>'Figure II.2.10'!$B$99</c:f>
              <c:strCache>
                <c:ptCount val="1"/>
                <c:pt idx="0">
                  <c:v>My teachers were available when I needed help</c:v>
                </c:pt>
              </c:strCache>
            </c:strRef>
          </c:tx>
          <c:spPr>
            <a:solidFill>
              <a:schemeClr val="accent2"/>
            </a:solidFill>
            <a:ln>
              <a:noFill/>
            </a:ln>
            <a:effectLst/>
          </c:spPr>
          <c:invertIfNegative val="0"/>
          <c:cat>
            <c:strRef>
              <c:f>'Figure II.2.10'!$A$100:$A$177</c:f>
              <c:strCache>
                <c:ptCount val="78"/>
                <c:pt idx="0">
                  <c:v>Japan</c:v>
                </c:pt>
                <c:pt idx="1">
                  <c:v>Morocco</c:v>
                </c:pt>
                <c:pt idx="2">
                  <c:v>Jordan</c:v>
                </c:pt>
                <c:pt idx="3">
                  <c:v>Poland</c:v>
                </c:pt>
                <c:pt idx="4">
                  <c:v>Greece</c:v>
                </c:pt>
                <c:pt idx="5">
                  <c:v>Mongolia</c:v>
                </c:pt>
                <c:pt idx="6">
                  <c:v>Palestinian Authority</c:v>
                </c:pt>
                <c:pt idx="7">
                  <c:v>United Kingdom*</c:v>
                </c:pt>
                <c:pt idx="8">
                  <c:v>Israel</c:v>
                </c:pt>
                <c:pt idx="9">
                  <c:v>Kosovo</c:v>
                </c:pt>
                <c:pt idx="10">
                  <c:v>Argentina</c:v>
                </c:pt>
                <c:pt idx="11">
                  <c:v>Brazil</c:v>
                </c:pt>
                <c:pt idx="12">
                  <c:v>Saudi Arabia</c:v>
                </c:pt>
                <c:pt idx="13">
                  <c:v>Spain</c:v>
                </c:pt>
                <c:pt idx="14">
                  <c:v>Iceland</c:v>
                </c:pt>
                <c:pt idx="15">
                  <c:v>Türkiye</c:v>
                </c:pt>
                <c:pt idx="16">
                  <c:v>Serbia</c:v>
                </c:pt>
                <c:pt idx="17">
                  <c:v>Uzbekistan</c:v>
                </c:pt>
                <c:pt idx="18">
                  <c:v>France</c:v>
                </c:pt>
                <c:pt idx="19">
                  <c:v>Italy</c:v>
                </c:pt>
                <c:pt idx="20">
                  <c:v>Uruguay</c:v>
                </c:pt>
                <c:pt idx="21">
                  <c:v>Romania</c:v>
                </c:pt>
                <c:pt idx="22">
                  <c:v>Panama*</c:v>
                </c:pt>
                <c:pt idx="23">
                  <c:v>Jamaica*</c:v>
                </c:pt>
                <c:pt idx="24">
                  <c:v>Macao (China)</c:v>
                </c:pt>
                <c:pt idx="25">
                  <c:v>Bulgaria</c:v>
                </c:pt>
                <c:pt idx="26">
                  <c:v>Montenegro</c:v>
                </c:pt>
                <c:pt idx="27">
                  <c:v>Mexico</c:v>
                </c:pt>
                <c:pt idx="28">
                  <c:v>Slovenia</c:v>
                </c:pt>
                <c:pt idx="29">
                  <c:v>North Macedonia</c:v>
                </c:pt>
                <c:pt idx="30">
                  <c:v>Slovak Republic</c:v>
                </c:pt>
                <c:pt idx="31">
                  <c:v>Georgia</c:v>
                </c:pt>
                <c:pt idx="32">
                  <c:v>Dominican Republic</c:v>
                </c:pt>
                <c:pt idx="33">
                  <c:v>OECD average</c:v>
                </c:pt>
                <c:pt idx="34">
                  <c:v>Qatar</c:v>
                </c:pt>
                <c:pt idx="35">
                  <c:v>Chile</c:v>
                </c:pt>
                <c:pt idx="36">
                  <c:v>Ireland*</c:v>
                </c:pt>
                <c:pt idx="37">
                  <c:v>Malaysia</c:v>
                </c:pt>
                <c:pt idx="38">
                  <c:v>Peru</c:v>
                </c:pt>
                <c:pt idx="39">
                  <c:v>Czech Republic</c:v>
                </c:pt>
                <c:pt idx="40">
                  <c:v>Austria</c:v>
                </c:pt>
                <c:pt idx="41">
                  <c:v>Moldova</c:v>
                </c:pt>
                <c:pt idx="42">
                  <c:v>Belgium</c:v>
                </c:pt>
                <c:pt idx="43">
                  <c:v>Malta</c:v>
                </c:pt>
                <c:pt idx="44">
                  <c:v>Costa Rica</c:v>
                </c:pt>
                <c:pt idx="45">
                  <c:v>Ukrainian regions (18 of 27)</c:v>
                </c:pt>
                <c:pt idx="46">
                  <c:v>Korea</c:v>
                </c:pt>
                <c:pt idx="47">
                  <c:v>Croatia</c:v>
                </c:pt>
                <c:pt idx="48">
                  <c:v>Paraguay</c:v>
                </c:pt>
                <c:pt idx="49">
                  <c:v>Hong Kong (China)*</c:v>
                </c:pt>
                <c:pt idx="50">
                  <c:v>Chinese Taipei</c:v>
                </c:pt>
                <c:pt idx="51">
                  <c:v>El Salvador</c:v>
                </c:pt>
                <c:pt idx="52">
                  <c:v>Hungary</c:v>
                </c:pt>
                <c:pt idx="53">
                  <c:v>Australia*</c:v>
                </c:pt>
                <c:pt idx="54">
                  <c:v>Baku (Azerbaijan)</c:v>
                </c:pt>
                <c:pt idx="55">
                  <c:v>Lithuania</c:v>
                </c:pt>
                <c:pt idx="56">
                  <c:v>Thailand</c:v>
                </c:pt>
                <c:pt idx="57">
                  <c:v>Cambodia</c:v>
                </c:pt>
                <c:pt idx="58">
                  <c:v>Kazakhstan</c:v>
                </c:pt>
                <c:pt idx="59">
                  <c:v>Colombia</c:v>
                </c:pt>
                <c:pt idx="60">
                  <c:v>United States*</c:v>
                </c:pt>
                <c:pt idx="61">
                  <c:v>New Zealand*</c:v>
                </c:pt>
                <c:pt idx="62">
                  <c:v>Canada*</c:v>
                </c:pt>
                <c:pt idx="63">
                  <c:v>Guatemala</c:v>
                </c:pt>
                <c:pt idx="64">
                  <c:v>Switzerland</c:v>
                </c:pt>
                <c:pt idx="65">
                  <c:v>Germany</c:v>
                </c:pt>
                <c:pt idx="66">
                  <c:v>Finland</c:v>
                </c:pt>
                <c:pt idx="67">
                  <c:v>United Arab Emirates</c:v>
                </c:pt>
                <c:pt idx="68">
                  <c:v>Netherlands*</c:v>
                </c:pt>
                <c:pt idx="69">
                  <c:v>Latvia*</c:v>
                </c:pt>
                <c:pt idx="70">
                  <c:v>Sweden</c:v>
                </c:pt>
                <c:pt idx="71">
                  <c:v>Portugal</c:v>
                </c:pt>
                <c:pt idx="72">
                  <c:v>Estonia</c:v>
                </c:pt>
                <c:pt idx="73">
                  <c:v>Albania</c:v>
                </c:pt>
                <c:pt idx="74">
                  <c:v>Indonesia</c:v>
                </c:pt>
                <c:pt idx="75">
                  <c:v>Philippines</c:v>
                </c:pt>
                <c:pt idx="76">
                  <c:v>Brunei Darussalam</c:v>
                </c:pt>
                <c:pt idx="77">
                  <c:v>Viet Nam</c:v>
                </c:pt>
              </c:strCache>
            </c:strRef>
          </c:cat>
          <c:val>
            <c:numRef>
              <c:f>'Figure II.2.10'!$B$100:$B$177</c:f>
              <c:numCache>
                <c:formatCode>0.0</c:formatCode>
                <c:ptCount val="78"/>
                <c:pt idx="0">
                  <c:v>39.168254852294922</c:v>
                </c:pt>
                <c:pt idx="1">
                  <c:v>48.130409240722656</c:v>
                </c:pt>
                <c:pt idx="2">
                  <c:v>51.062171936035156</c:v>
                </c:pt>
                <c:pt idx="3">
                  <c:v>51.689430236816406</c:v>
                </c:pt>
                <c:pt idx="4">
                  <c:v>52.673496246337891</c:v>
                </c:pt>
                <c:pt idx="5">
                  <c:v>54.274715423583984</c:v>
                </c:pt>
                <c:pt idx="6">
                  <c:v>55.077919006347656</c:v>
                </c:pt>
                <c:pt idx="7">
                  <c:v>58.200817108154297</c:v>
                </c:pt>
                <c:pt idx="8">
                  <c:v>58.849369049072266</c:v>
                </c:pt>
                <c:pt idx="9">
                  <c:v>59.855690002441406</c:v>
                </c:pt>
                <c:pt idx="10">
                  <c:v>60.342220306396484</c:v>
                </c:pt>
                <c:pt idx="11">
                  <c:v>61.211505889892578</c:v>
                </c:pt>
                <c:pt idx="12">
                  <c:v>61.220012664794922</c:v>
                </c:pt>
                <c:pt idx="13">
                  <c:v>61.548480987548828</c:v>
                </c:pt>
                <c:pt idx="14">
                  <c:v>62.169940948486328</c:v>
                </c:pt>
                <c:pt idx="15">
                  <c:v>62.306255340576172</c:v>
                </c:pt>
                <c:pt idx="16">
                  <c:v>62.658653259277344</c:v>
                </c:pt>
                <c:pt idx="17">
                  <c:v>62.665943145751953</c:v>
                </c:pt>
                <c:pt idx="18">
                  <c:v>63.166652679443359</c:v>
                </c:pt>
                <c:pt idx="19">
                  <c:v>63.190258026123047</c:v>
                </c:pt>
                <c:pt idx="20">
                  <c:v>63.396827697753906</c:v>
                </c:pt>
                <c:pt idx="21">
                  <c:v>63.470390319824219</c:v>
                </c:pt>
                <c:pt idx="22">
                  <c:v>63.648509979248047</c:v>
                </c:pt>
                <c:pt idx="23">
                  <c:v>64.129379272460938</c:v>
                </c:pt>
                <c:pt idx="24">
                  <c:v>64.388069152832031</c:v>
                </c:pt>
                <c:pt idx="25">
                  <c:v>64.469589233398438</c:v>
                </c:pt>
                <c:pt idx="26">
                  <c:v>65.34515380859375</c:v>
                </c:pt>
                <c:pt idx="27">
                  <c:v>65.450584411621094</c:v>
                </c:pt>
                <c:pt idx="28">
                  <c:v>65.520927429199219</c:v>
                </c:pt>
                <c:pt idx="29">
                  <c:v>65.716758728027344</c:v>
                </c:pt>
                <c:pt idx="30">
                  <c:v>65.907669067382813</c:v>
                </c:pt>
                <c:pt idx="31">
                  <c:v>66.210708618164063</c:v>
                </c:pt>
                <c:pt idx="32">
                  <c:v>66.455184936523438</c:v>
                </c:pt>
                <c:pt idx="33">
                  <c:v>67.074813842773438</c:v>
                </c:pt>
                <c:pt idx="34">
                  <c:v>67.379295349121094</c:v>
                </c:pt>
                <c:pt idx="35">
                  <c:v>67.42401123046875</c:v>
                </c:pt>
                <c:pt idx="36">
                  <c:v>67.743309020996094</c:v>
                </c:pt>
                <c:pt idx="37">
                  <c:v>67.84844970703125</c:v>
                </c:pt>
                <c:pt idx="38">
                  <c:v>67.8626708984375</c:v>
                </c:pt>
                <c:pt idx="39">
                  <c:v>67.984054565429688</c:v>
                </c:pt>
                <c:pt idx="40">
                  <c:v>68.408454895019531</c:v>
                </c:pt>
                <c:pt idx="41">
                  <c:v>69.230308532714844</c:v>
                </c:pt>
                <c:pt idx="42">
                  <c:v>69.374755859375</c:v>
                </c:pt>
                <c:pt idx="43">
                  <c:v>69.550582885742188</c:v>
                </c:pt>
                <c:pt idx="44">
                  <c:v>69.628311157226563</c:v>
                </c:pt>
                <c:pt idx="45">
                  <c:v>69.683494567871094</c:v>
                </c:pt>
                <c:pt idx="46">
                  <c:v>70.015296936035156</c:v>
                </c:pt>
                <c:pt idx="47">
                  <c:v>70.0379638671875</c:v>
                </c:pt>
                <c:pt idx="48">
                  <c:v>70.039436340332031</c:v>
                </c:pt>
                <c:pt idx="49">
                  <c:v>70.271743774414063</c:v>
                </c:pt>
                <c:pt idx="50">
                  <c:v>70.440193176269531</c:v>
                </c:pt>
                <c:pt idx="51">
                  <c:v>71.232383728027344</c:v>
                </c:pt>
                <c:pt idx="52">
                  <c:v>71.270362854003906</c:v>
                </c:pt>
                <c:pt idx="53">
                  <c:v>71.546356201171875</c:v>
                </c:pt>
                <c:pt idx="54">
                  <c:v>71.625747680664063</c:v>
                </c:pt>
                <c:pt idx="55">
                  <c:v>71.634941101074219</c:v>
                </c:pt>
                <c:pt idx="56">
                  <c:v>71.87481689453125</c:v>
                </c:pt>
                <c:pt idx="57">
                  <c:v>72.0479736328125</c:v>
                </c:pt>
                <c:pt idx="58">
                  <c:v>72.067108154296875</c:v>
                </c:pt>
                <c:pt idx="59">
                  <c:v>72.224098205566406</c:v>
                </c:pt>
                <c:pt idx="60">
                  <c:v>72.23358154296875</c:v>
                </c:pt>
                <c:pt idx="61">
                  <c:v>72.595428466796875</c:v>
                </c:pt>
                <c:pt idx="62">
                  <c:v>72.702323913574219</c:v>
                </c:pt>
                <c:pt idx="63">
                  <c:v>72.987945556640625</c:v>
                </c:pt>
                <c:pt idx="64">
                  <c:v>73.017608642578125</c:v>
                </c:pt>
                <c:pt idx="65">
                  <c:v>73.027320861816406</c:v>
                </c:pt>
                <c:pt idx="66">
                  <c:v>73.053688049316406</c:v>
                </c:pt>
                <c:pt idx="67">
                  <c:v>73.64337158203125</c:v>
                </c:pt>
                <c:pt idx="68">
                  <c:v>73.969146728515625</c:v>
                </c:pt>
                <c:pt idx="69">
                  <c:v>74.085823059082031</c:v>
                </c:pt>
                <c:pt idx="70">
                  <c:v>74.56011962890625</c:v>
                </c:pt>
                <c:pt idx="71">
                  <c:v>75.112060546875</c:v>
                </c:pt>
                <c:pt idx="72">
                  <c:v>76.165290832519531</c:v>
                </c:pt>
                <c:pt idx="73">
                  <c:v>76.271583557128906</c:v>
                </c:pt>
                <c:pt idx="74">
                  <c:v>79.582778930664063</c:v>
                </c:pt>
                <c:pt idx="75">
                  <c:v>81.459892272949219</c:v>
                </c:pt>
                <c:pt idx="76">
                  <c:v>81.698165893554688</c:v>
                </c:pt>
                <c:pt idx="77">
                  <c:v>85.732231140136719</c:v>
                </c:pt>
              </c:numCache>
            </c:numRef>
          </c:val>
          <c:extLst>
            <c:ext xmlns:c16="http://schemas.microsoft.com/office/drawing/2014/chart" uri="{C3380CC4-5D6E-409C-BE32-E72D297353CC}">
              <c16:uniqueId val="{00000000-9128-42E4-9F7A-181F845B84C2}"/>
            </c:ext>
          </c:extLst>
        </c:ser>
        <c:dLbls>
          <c:showLegendKey val="0"/>
          <c:showVal val="0"/>
          <c:showCatName val="0"/>
          <c:showSerName val="0"/>
          <c:showPercent val="0"/>
          <c:showBubbleSize val="0"/>
        </c:dLbls>
        <c:gapWidth val="72"/>
        <c:axId val="1467630224"/>
        <c:axId val="1475935120"/>
      </c:barChart>
      <c:lineChart>
        <c:grouping val="standard"/>
        <c:varyColors val="0"/>
        <c:ser>
          <c:idx val="0"/>
          <c:order val="0"/>
          <c:tx>
            <c:strRef>
              <c:f>'Figure II.2.10'!$C$99</c:f>
              <c:strCache>
                <c:ptCount val="1"/>
                <c:pt idx="0">
                  <c:v>I felt lonely</c:v>
                </c:pt>
              </c:strCache>
            </c:strRef>
          </c:tx>
          <c:spPr>
            <a:ln w="28575" cap="rnd">
              <a:noFill/>
              <a:round/>
            </a:ln>
            <a:effectLst/>
          </c:spPr>
          <c:marker>
            <c:symbol val="triangle"/>
            <c:size val="11"/>
            <c:spPr>
              <a:solidFill>
                <a:schemeClr val="accent1"/>
              </a:solidFill>
              <a:ln w="25400">
                <a:noFill/>
              </a:ln>
              <a:effectLst/>
            </c:spPr>
          </c:marker>
          <c:cat>
            <c:strRef>
              <c:f>'Figure II.2.10'!$A$100:$A$177</c:f>
              <c:strCache>
                <c:ptCount val="78"/>
                <c:pt idx="0">
                  <c:v>Japan</c:v>
                </c:pt>
                <c:pt idx="1">
                  <c:v>Morocco</c:v>
                </c:pt>
                <c:pt idx="2">
                  <c:v>Jordan</c:v>
                </c:pt>
                <c:pt idx="3">
                  <c:v>Poland</c:v>
                </c:pt>
                <c:pt idx="4">
                  <c:v>Greece</c:v>
                </c:pt>
                <c:pt idx="5">
                  <c:v>Mongolia</c:v>
                </c:pt>
                <c:pt idx="6">
                  <c:v>Palestinian Authority</c:v>
                </c:pt>
                <c:pt idx="7">
                  <c:v>United Kingdom*</c:v>
                </c:pt>
                <c:pt idx="8">
                  <c:v>Israel</c:v>
                </c:pt>
                <c:pt idx="9">
                  <c:v>Kosovo</c:v>
                </c:pt>
                <c:pt idx="10">
                  <c:v>Argentina</c:v>
                </c:pt>
                <c:pt idx="11">
                  <c:v>Brazil</c:v>
                </c:pt>
                <c:pt idx="12">
                  <c:v>Saudi Arabia</c:v>
                </c:pt>
                <c:pt idx="13">
                  <c:v>Spain</c:v>
                </c:pt>
                <c:pt idx="14">
                  <c:v>Iceland</c:v>
                </c:pt>
                <c:pt idx="15">
                  <c:v>Türkiye</c:v>
                </c:pt>
                <c:pt idx="16">
                  <c:v>Serbia</c:v>
                </c:pt>
                <c:pt idx="17">
                  <c:v>Uzbekistan</c:v>
                </c:pt>
                <c:pt idx="18">
                  <c:v>France</c:v>
                </c:pt>
                <c:pt idx="19">
                  <c:v>Italy</c:v>
                </c:pt>
                <c:pt idx="20">
                  <c:v>Uruguay</c:v>
                </c:pt>
                <c:pt idx="21">
                  <c:v>Romania</c:v>
                </c:pt>
                <c:pt idx="22">
                  <c:v>Panama*</c:v>
                </c:pt>
                <c:pt idx="23">
                  <c:v>Jamaica*</c:v>
                </c:pt>
                <c:pt idx="24">
                  <c:v>Macao (China)</c:v>
                </c:pt>
                <c:pt idx="25">
                  <c:v>Bulgaria</c:v>
                </c:pt>
                <c:pt idx="26">
                  <c:v>Montenegro</c:v>
                </c:pt>
                <c:pt idx="27">
                  <c:v>Mexico</c:v>
                </c:pt>
                <c:pt idx="28">
                  <c:v>Slovenia</c:v>
                </c:pt>
                <c:pt idx="29">
                  <c:v>North Macedonia</c:v>
                </c:pt>
                <c:pt idx="30">
                  <c:v>Slovak Republic</c:v>
                </c:pt>
                <c:pt idx="31">
                  <c:v>Georgia</c:v>
                </c:pt>
                <c:pt idx="32">
                  <c:v>Dominican Republic</c:v>
                </c:pt>
                <c:pt idx="33">
                  <c:v>OECD average</c:v>
                </c:pt>
                <c:pt idx="34">
                  <c:v>Qatar</c:v>
                </c:pt>
                <c:pt idx="35">
                  <c:v>Chile</c:v>
                </c:pt>
                <c:pt idx="36">
                  <c:v>Ireland*</c:v>
                </c:pt>
                <c:pt idx="37">
                  <c:v>Malaysia</c:v>
                </c:pt>
                <c:pt idx="38">
                  <c:v>Peru</c:v>
                </c:pt>
                <c:pt idx="39">
                  <c:v>Czech Republic</c:v>
                </c:pt>
                <c:pt idx="40">
                  <c:v>Austria</c:v>
                </c:pt>
                <c:pt idx="41">
                  <c:v>Moldova</c:v>
                </c:pt>
                <c:pt idx="42">
                  <c:v>Belgium</c:v>
                </c:pt>
                <c:pt idx="43">
                  <c:v>Malta</c:v>
                </c:pt>
                <c:pt idx="44">
                  <c:v>Costa Rica</c:v>
                </c:pt>
                <c:pt idx="45">
                  <c:v>Ukrainian regions (18 of 27)</c:v>
                </c:pt>
                <c:pt idx="46">
                  <c:v>Korea</c:v>
                </c:pt>
                <c:pt idx="47">
                  <c:v>Croatia</c:v>
                </c:pt>
                <c:pt idx="48">
                  <c:v>Paraguay</c:v>
                </c:pt>
                <c:pt idx="49">
                  <c:v>Hong Kong (China)*</c:v>
                </c:pt>
                <c:pt idx="50">
                  <c:v>Chinese Taipei</c:v>
                </c:pt>
                <c:pt idx="51">
                  <c:v>El Salvador</c:v>
                </c:pt>
                <c:pt idx="52">
                  <c:v>Hungary</c:v>
                </c:pt>
                <c:pt idx="53">
                  <c:v>Australia*</c:v>
                </c:pt>
                <c:pt idx="54">
                  <c:v>Baku (Azerbaijan)</c:v>
                </c:pt>
                <c:pt idx="55">
                  <c:v>Lithuania</c:v>
                </c:pt>
                <c:pt idx="56">
                  <c:v>Thailand</c:v>
                </c:pt>
                <c:pt idx="57">
                  <c:v>Cambodia</c:v>
                </c:pt>
                <c:pt idx="58">
                  <c:v>Kazakhstan</c:v>
                </c:pt>
                <c:pt idx="59">
                  <c:v>Colombia</c:v>
                </c:pt>
                <c:pt idx="60">
                  <c:v>United States*</c:v>
                </c:pt>
                <c:pt idx="61">
                  <c:v>New Zealand*</c:v>
                </c:pt>
                <c:pt idx="62">
                  <c:v>Canada*</c:v>
                </c:pt>
                <c:pt idx="63">
                  <c:v>Guatemala</c:v>
                </c:pt>
                <c:pt idx="64">
                  <c:v>Switzerland</c:v>
                </c:pt>
                <c:pt idx="65">
                  <c:v>Germany</c:v>
                </c:pt>
                <c:pt idx="66">
                  <c:v>Finland</c:v>
                </c:pt>
                <c:pt idx="67">
                  <c:v>United Arab Emirates</c:v>
                </c:pt>
                <c:pt idx="68">
                  <c:v>Netherlands*</c:v>
                </c:pt>
                <c:pt idx="69">
                  <c:v>Latvia*</c:v>
                </c:pt>
                <c:pt idx="70">
                  <c:v>Sweden</c:v>
                </c:pt>
                <c:pt idx="71">
                  <c:v>Portugal</c:v>
                </c:pt>
                <c:pt idx="72">
                  <c:v>Estonia</c:v>
                </c:pt>
                <c:pt idx="73">
                  <c:v>Albania</c:v>
                </c:pt>
                <c:pt idx="74">
                  <c:v>Indonesia</c:v>
                </c:pt>
                <c:pt idx="75">
                  <c:v>Philippines</c:v>
                </c:pt>
                <c:pt idx="76">
                  <c:v>Brunei Darussalam</c:v>
                </c:pt>
                <c:pt idx="77">
                  <c:v>Viet Nam</c:v>
                </c:pt>
              </c:strCache>
            </c:strRef>
          </c:cat>
          <c:val>
            <c:numRef>
              <c:f>'Figure II.2.10'!$C$100:$C$177</c:f>
              <c:numCache>
                <c:formatCode>0.0</c:formatCode>
                <c:ptCount val="78"/>
                <c:pt idx="0">
                  <c:v>42.537693023681641</c:v>
                </c:pt>
                <c:pt idx="1">
                  <c:v>41.67218017578125</c:v>
                </c:pt>
                <c:pt idx="2">
                  <c:v>44.180320739746094</c:v>
                </c:pt>
                <c:pt idx="3">
                  <c:v>40.050872802734375</c:v>
                </c:pt>
                <c:pt idx="4">
                  <c:v>42.948394775390625</c:v>
                </c:pt>
                <c:pt idx="5">
                  <c:v>49.852115631103516</c:v>
                </c:pt>
                <c:pt idx="6">
                  <c:v>37.999881744384766</c:v>
                </c:pt>
                <c:pt idx="7">
                  <c:v>42.741409301757813</c:v>
                </c:pt>
                <c:pt idx="8">
                  <c:v>36.375576019287109</c:v>
                </c:pt>
                <c:pt idx="9">
                  <c:v>33.030155181884766</c:v>
                </c:pt>
                <c:pt idx="10">
                  <c:v>51.232791900634766</c:v>
                </c:pt>
                <c:pt idx="11">
                  <c:v>51.845851898193359</c:v>
                </c:pt>
                <c:pt idx="12">
                  <c:v>36.676883697509766</c:v>
                </c:pt>
                <c:pt idx="13">
                  <c:v>31.37708854675293</c:v>
                </c:pt>
                <c:pt idx="14">
                  <c:v>34.578258514404297</c:v>
                </c:pt>
                <c:pt idx="15">
                  <c:v>43.134906768798828</c:v>
                </c:pt>
                <c:pt idx="16">
                  <c:v>29.687334060668945</c:v>
                </c:pt>
                <c:pt idx="17">
                  <c:v>36.426544189453125</c:v>
                </c:pt>
                <c:pt idx="18">
                  <c:v>32.807022094726563</c:v>
                </c:pt>
                <c:pt idx="19">
                  <c:v>52.840476989746094</c:v>
                </c:pt>
                <c:pt idx="20">
                  <c:v>45.351184844970703</c:v>
                </c:pt>
                <c:pt idx="21">
                  <c:v>39.177253723144531</c:v>
                </c:pt>
                <c:pt idx="22">
                  <c:v>49.99517822265625</c:v>
                </c:pt>
                <c:pt idx="23">
                  <c:v>43.803707122802734</c:v>
                </c:pt>
                <c:pt idx="24">
                  <c:v>33.16448974609375</c:v>
                </c:pt>
                <c:pt idx="25">
                  <c:v>40.390430450439453</c:v>
                </c:pt>
                <c:pt idx="26">
                  <c:v>30.351846694946289</c:v>
                </c:pt>
                <c:pt idx="27">
                  <c:v>53.759254455566406</c:v>
                </c:pt>
                <c:pt idx="28">
                  <c:v>37.263927459716797</c:v>
                </c:pt>
                <c:pt idx="29">
                  <c:v>35.978919982910156</c:v>
                </c:pt>
                <c:pt idx="30">
                  <c:v>40.162223815917969</c:v>
                </c:pt>
                <c:pt idx="31">
                  <c:v>30.985939025878906</c:v>
                </c:pt>
                <c:pt idx="32">
                  <c:v>45.7210693359375</c:v>
                </c:pt>
                <c:pt idx="33">
                  <c:v>38.256950378417969</c:v>
                </c:pt>
                <c:pt idx="34">
                  <c:v>44.092643737792969</c:v>
                </c:pt>
                <c:pt idx="35">
                  <c:v>58.407459259033203</c:v>
                </c:pt>
                <c:pt idx="36">
                  <c:v>43.735065460205078</c:v>
                </c:pt>
                <c:pt idx="37">
                  <c:v>42.318428039550781</c:v>
                </c:pt>
                <c:pt idx="38">
                  <c:v>58.119625091552734</c:v>
                </c:pt>
                <c:pt idx="39">
                  <c:v>40.982322692871094</c:v>
                </c:pt>
                <c:pt idx="40">
                  <c:v>34.996242523193359</c:v>
                </c:pt>
                <c:pt idx="41">
                  <c:v>37.946453094482422</c:v>
                </c:pt>
                <c:pt idx="42">
                  <c:v>32.661823272705078</c:v>
                </c:pt>
                <c:pt idx="43">
                  <c:v>43.713794708251953</c:v>
                </c:pt>
                <c:pt idx="44">
                  <c:v>49.050682067871094</c:v>
                </c:pt>
                <c:pt idx="45">
                  <c:v>34.161956787109375</c:v>
                </c:pt>
                <c:pt idx="46">
                  <c:v>20.214410781860352</c:v>
                </c:pt>
                <c:pt idx="47">
                  <c:v>28.660419464111328</c:v>
                </c:pt>
                <c:pt idx="48">
                  <c:v>43.5335693359375</c:v>
                </c:pt>
                <c:pt idx="49">
                  <c:v>39.444595336914063</c:v>
                </c:pt>
                <c:pt idx="50">
                  <c:v>33.946975708007813</c:v>
                </c:pt>
                <c:pt idx="51">
                  <c:v>53.112350463867188</c:v>
                </c:pt>
                <c:pt idx="52">
                  <c:v>30.709968566894531</c:v>
                </c:pt>
                <c:pt idx="53">
                  <c:v>41.825252532958984</c:v>
                </c:pt>
                <c:pt idx="54">
                  <c:v>45.733222961425781</c:v>
                </c:pt>
                <c:pt idx="55">
                  <c:v>31.822879791259766</c:v>
                </c:pt>
                <c:pt idx="56">
                  <c:v>33.104167938232422</c:v>
                </c:pt>
                <c:pt idx="57">
                  <c:v>43.517688751220703</c:v>
                </c:pt>
                <c:pt idx="58">
                  <c:v>21.223575592041016</c:v>
                </c:pt>
                <c:pt idx="59">
                  <c:v>48.8271484375</c:v>
                </c:pt>
                <c:pt idx="60">
                  <c:v>46.118129730224609</c:v>
                </c:pt>
                <c:pt idx="61">
                  <c:v>37.848739624023438</c:v>
                </c:pt>
                <c:pt idx="62">
                  <c:v>50.034854888916016</c:v>
                </c:pt>
                <c:pt idx="63">
                  <c:v>42.737701416015625</c:v>
                </c:pt>
                <c:pt idx="64">
                  <c:v>25.995487213134766</c:v>
                </c:pt>
                <c:pt idx="65">
                  <c:v>31.580968856811523</c:v>
                </c:pt>
                <c:pt idx="66">
                  <c:v>25.200531005859375</c:v>
                </c:pt>
                <c:pt idx="67">
                  <c:v>44.816104888916016</c:v>
                </c:pt>
                <c:pt idx="68">
                  <c:v>29.886411666870117</c:v>
                </c:pt>
                <c:pt idx="69">
                  <c:v>38.020542144775391</c:v>
                </c:pt>
                <c:pt idx="70">
                  <c:v>24.608648300170898</c:v>
                </c:pt>
                <c:pt idx="71">
                  <c:v>32.307193756103516</c:v>
                </c:pt>
                <c:pt idx="72">
                  <c:v>33.581459045410156</c:v>
                </c:pt>
                <c:pt idx="73">
                  <c:v>35.524723052978516</c:v>
                </c:pt>
                <c:pt idx="74">
                  <c:v>50.483325958251953</c:v>
                </c:pt>
                <c:pt idx="75">
                  <c:v>48.036098480224609</c:v>
                </c:pt>
                <c:pt idx="76">
                  <c:v>47.952430725097656</c:v>
                </c:pt>
                <c:pt idx="77">
                  <c:v>29.972583770751953</c:v>
                </c:pt>
              </c:numCache>
            </c:numRef>
          </c:val>
          <c:smooth val="0"/>
          <c:extLst>
            <c:ext xmlns:c16="http://schemas.microsoft.com/office/drawing/2014/chart" uri="{C3380CC4-5D6E-409C-BE32-E72D297353CC}">
              <c16:uniqueId val="{00000001-9128-42E4-9F7A-181F845B84C2}"/>
            </c:ext>
          </c:extLst>
        </c:ser>
        <c:dLbls>
          <c:showLegendKey val="0"/>
          <c:showVal val="0"/>
          <c:showCatName val="0"/>
          <c:showSerName val="0"/>
          <c:showPercent val="0"/>
          <c:showBubbleSize val="0"/>
        </c:dLbls>
        <c:dropLines>
          <c:spPr>
            <a:ln w="9525" cap="flat" cmpd="sng" algn="ctr">
              <a:solidFill>
                <a:schemeClr val="accent1"/>
              </a:solidFill>
              <a:round/>
            </a:ln>
            <a:effectLst/>
          </c:spPr>
        </c:dropLines>
        <c:marker val="1"/>
        <c:smooth val="0"/>
        <c:axId val="1467630224"/>
        <c:axId val="1475935120"/>
      </c:lineChart>
      <c:catAx>
        <c:axId val="1467630224"/>
        <c:scaling>
          <c:orientation val="minMax"/>
        </c:scaling>
        <c:delete val="0"/>
        <c:axPos val="b"/>
        <c:numFmt formatCode="General" sourceLinked="1"/>
        <c:majorTickMark val="none"/>
        <c:minorTickMark val="none"/>
        <c:tickLblPos val="nextTo"/>
        <c:spPr>
          <a:noFill/>
          <a:ln w="9525" cap="flat" cmpd="sng" algn="ctr">
            <a:noFill/>
            <a:round/>
          </a:ln>
          <a:effectLst/>
        </c:spPr>
        <c:txPr>
          <a:bodyPr rot="-5400000" spcFirstLastPara="1" vertOverflow="ellipsis" wrap="square" anchor="ctr" anchorCtr="1"/>
          <a:lstStyle/>
          <a:p>
            <a:pPr>
              <a:defRPr sz="1100" b="0" i="0" u="none" strike="noStrike" kern="1200" baseline="0">
                <a:solidFill>
                  <a:srgbClr val="000101"/>
                </a:solidFill>
                <a:latin typeface="Calibri"/>
                <a:ea typeface="Calibri"/>
                <a:cs typeface="Calibri"/>
              </a:defRPr>
            </a:pPr>
            <a:endParaRPr lang="en-US"/>
          </a:p>
        </c:txPr>
        <c:crossAx val="1475935120"/>
        <c:crosses val="autoZero"/>
        <c:auto val="1"/>
        <c:lblAlgn val="ctr"/>
        <c:lblOffset val="100"/>
        <c:tickLblSkip val="1"/>
        <c:noMultiLvlLbl val="0"/>
      </c:catAx>
      <c:valAx>
        <c:axId val="1475935120"/>
        <c:scaling>
          <c:orientation val="minMax"/>
          <c:max val="90"/>
        </c:scaling>
        <c:delete val="0"/>
        <c:axPos val="l"/>
        <c:majorGridlines>
          <c:spPr>
            <a:ln w="12700" cap="flat" cmpd="sng" algn="ctr">
              <a:solidFill>
                <a:srgbClr val="D9D9D9"/>
              </a:solidFill>
              <a:prstDash val="solid"/>
              <a:round/>
            </a:ln>
            <a:effectLst/>
          </c:spPr>
        </c:majorGridlines>
        <c:title>
          <c:tx>
            <c:rich>
              <a:bodyPr rot="0" spcFirstLastPara="1" vertOverflow="ellipsis" wrap="square" anchor="ctr" anchorCtr="0"/>
              <a:lstStyle/>
              <a:p>
                <a:pPr>
                  <a:defRPr sz="1000" b="0" i="0" u="none" strike="noStrike" kern="1200" baseline="0">
                    <a:solidFill>
                      <a:srgbClr val="000101"/>
                    </a:solidFill>
                    <a:latin typeface="Calibri" panose="020F0502020204030204" pitchFamily="34" charset="0"/>
                    <a:ea typeface="+mn-ea"/>
                    <a:cs typeface="+mn-cs"/>
                  </a:defRPr>
                </a:pPr>
                <a:r>
                  <a:rPr lang="en-US" sz="1000">
                    <a:solidFill>
                      <a:srgbClr val="000101"/>
                    </a:solidFill>
                    <a:latin typeface="Calibri" panose="020F0502020204030204" pitchFamily="34" charset="0"/>
                  </a:rPr>
                  <a:t>%</a:t>
                </a:r>
              </a:p>
            </c:rich>
          </c:tx>
          <c:layout>
            <c:manualLayout>
              <c:xMode val="edge"/>
              <c:yMode val="edge"/>
              <c:x val="4.3613698896689465E-3"/>
              <c:y val="1.819908186572098E-2"/>
            </c:manualLayout>
          </c:layout>
          <c:overlay val="0"/>
          <c:spPr>
            <a:noFill/>
            <a:ln>
              <a:noFill/>
            </a:ln>
            <a:effectLst/>
          </c:spPr>
          <c:txPr>
            <a:bodyPr rot="0" spcFirstLastPara="1" vertOverflow="ellipsis" wrap="square" anchor="ctr" anchorCtr="0"/>
            <a:lstStyle/>
            <a:p>
              <a:pPr>
                <a:defRPr sz="1000" b="0" i="0" u="none" strike="noStrike" kern="1200" baseline="0">
                  <a:solidFill>
                    <a:srgbClr val="000101"/>
                  </a:solidFill>
                  <a:latin typeface="Calibri" panose="020F0502020204030204" pitchFamily="34" charset="0"/>
                  <a:ea typeface="+mn-ea"/>
                  <a:cs typeface="+mn-cs"/>
                </a:defRPr>
              </a:pPr>
              <a:endParaRPr lang="en-US"/>
            </a:p>
          </c:tx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rgbClr val="000101"/>
                </a:solidFill>
                <a:latin typeface="Calibri"/>
                <a:ea typeface="Calibri"/>
                <a:cs typeface="Calibri"/>
              </a:defRPr>
            </a:pPr>
            <a:endParaRPr lang="en-US"/>
          </a:p>
        </c:txPr>
        <c:crossAx val="1467630224"/>
        <c:crossesAt val="1"/>
        <c:crossBetween val="between"/>
      </c:valAx>
      <c:spPr>
        <a:noFill/>
        <a:ln>
          <a:noFill/>
        </a:ln>
        <a:effectLst/>
      </c:spPr>
    </c:plotArea>
    <c:legend>
      <c:legendPos val="t"/>
      <c:legendEntry>
        <c:idx val="0"/>
        <c:txPr>
          <a:bodyPr rot="0" spcFirstLastPara="1" vertOverflow="ellipsis" vert="horz" wrap="square" anchor="ctr" anchorCtr="1"/>
          <a:lstStyle/>
          <a:p>
            <a:pPr>
              <a:defRPr sz="1800" b="1" i="0" u="none" strike="noStrike" kern="1200" baseline="0">
                <a:solidFill>
                  <a:srgbClr val="000101"/>
                </a:solidFill>
                <a:latin typeface="Calibri"/>
                <a:ea typeface="Calibri"/>
                <a:cs typeface="Calibri"/>
              </a:defRPr>
            </a:pPr>
            <a:endParaRPr lang="en-US"/>
          </a:p>
        </c:txPr>
      </c:legendEntry>
      <c:legendEntry>
        <c:idx val="1"/>
        <c:txPr>
          <a:bodyPr rot="0" spcFirstLastPara="1" vertOverflow="ellipsis" vert="horz" wrap="square" anchor="ctr" anchorCtr="1"/>
          <a:lstStyle/>
          <a:p>
            <a:pPr>
              <a:defRPr sz="1800" b="1" i="0" u="none" strike="noStrike" kern="1200" baseline="0">
                <a:solidFill>
                  <a:srgbClr val="000101"/>
                </a:solidFill>
                <a:latin typeface="Calibri"/>
                <a:ea typeface="Calibri"/>
                <a:cs typeface="Calibri"/>
              </a:defRPr>
            </a:pPr>
            <a:endParaRPr lang="en-US"/>
          </a:p>
        </c:txPr>
      </c:legendEntry>
      <c:layout>
        <c:manualLayout>
          <c:xMode val="edge"/>
          <c:yMode val="edge"/>
          <c:x val="0.20646739821472723"/>
          <c:y val="6.3861047664843421E-2"/>
          <c:w val="0.57466864599858491"/>
          <c:h val="5.2755345160622517E-2"/>
        </c:manualLayout>
      </c:layout>
      <c:overlay val="0"/>
      <c:spPr>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a:noFill/>
            </a14:hiddenLine>
          </a:ext>
        </a:ex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a:extLst>
      <a:ext uri="{909E8E84-426E-40DD-AFC4-6F175D3DCCD1}">
        <a14:hiddenFill xmlns:a14="http://schemas.microsoft.com/office/drawing/2010/main">
          <a:solidFill>
            <a:schemeClr val="bg1"/>
          </a:solidFill>
        </a14:hiddenFill>
      </a:ext>
    </a:extLst>
  </c:spPr>
  <c:txPr>
    <a:bodyPr/>
    <a:lstStyle/>
    <a:p>
      <a:pPr>
        <a:defRPr/>
      </a:pPr>
      <a:endParaRPr lang="en-US"/>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871218967007386E-2"/>
          <c:y val="0.14195219446671861"/>
          <c:w val="0.83935686950908406"/>
          <c:h val="0.64627570689181701"/>
        </c:manualLayout>
      </c:layout>
      <c:barChart>
        <c:barDir val="col"/>
        <c:grouping val="clustered"/>
        <c:varyColors val="0"/>
        <c:ser>
          <c:idx val="2"/>
          <c:order val="0"/>
          <c:tx>
            <c:v> </c:v>
          </c:tx>
          <c:spPr>
            <a:solidFill>
              <a:schemeClr val="accent3"/>
            </a:solidFill>
            <a:ln>
              <a:noFill/>
            </a:ln>
            <a:effectLst/>
          </c:spPr>
          <c:invertIfNegative val="0"/>
          <c:cat>
            <c:strRef>
              <c:f>'Figure II.2.12'!$A$100:$A$109</c:f>
              <c:strCache>
                <c:ptCount val="4"/>
                <c:pt idx="0">
                  <c:v>(Agree)
I was well prepared to learn on my own</c:v>
                </c:pt>
                <c:pt idx="1">
                  <c:v>(Agree) 
My teachers were available when I needed help</c:v>
                </c:pt>
                <c:pt idx="2">
                  <c:v>(Disagree) 
I felt anxious about school work</c:v>
                </c:pt>
                <c:pt idx="3">
                  <c:v>(Disagree) 
I felt lonely</c:v>
                </c:pt>
              </c:strCache>
            </c:strRef>
          </c:cat>
          <c:val>
            <c:numRef>
              <c:f>'Figure II.2.12'!$H$100:$H$103</c:f>
              <c:numCache>
                <c:formatCode>\(0.0\)</c:formatCode>
                <c:ptCount val="4"/>
                <c:pt idx="0">
                  <c:v>#N/A</c:v>
                </c:pt>
                <c:pt idx="1">
                  <c:v>#N/A</c:v>
                </c:pt>
                <c:pt idx="2">
                  <c:v>#N/A</c:v>
                </c:pt>
                <c:pt idx="3">
                  <c:v>#N/A</c:v>
                </c:pt>
              </c:numCache>
            </c:numRef>
          </c:val>
          <c:extLst>
            <c:ext xmlns:c16="http://schemas.microsoft.com/office/drawing/2014/chart" uri="{C3380CC4-5D6E-409C-BE32-E72D297353CC}">
              <c16:uniqueId val="{00000000-6098-468F-86AD-8EC164BD44E6}"/>
            </c:ext>
          </c:extLst>
        </c:ser>
        <c:ser>
          <c:idx val="0"/>
          <c:order val="1"/>
          <c:tx>
            <c:strRef>
              <c:f>'Figure II.2.12'!$C$97:$D$97</c:f>
              <c:strCache>
                <c:ptCount val="1"/>
                <c:pt idx="0">
                  <c:v>Before accounting</c:v>
                </c:pt>
              </c:strCache>
            </c:strRef>
          </c:tx>
          <c:spPr>
            <a:solidFill>
              <a:schemeClr val="accent1"/>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0-F6C6-43B1-A652-8E3E5F69AD27}"/>
              </c:ext>
            </c:extLst>
          </c:dPt>
          <c:cat>
            <c:strRef>
              <c:f>'Figure II.2.12'!$A$100:$A$109</c:f>
              <c:strCache>
                <c:ptCount val="4"/>
                <c:pt idx="0">
                  <c:v>(Agree)
I was well prepared to learn on my own</c:v>
                </c:pt>
                <c:pt idx="1">
                  <c:v>(Agree) 
My teachers were available when I needed help</c:v>
                </c:pt>
                <c:pt idx="2">
                  <c:v>(Disagree) 
I felt anxious about school work</c:v>
                </c:pt>
                <c:pt idx="3">
                  <c:v>(Disagree) 
I felt lonely</c:v>
                </c:pt>
              </c:strCache>
            </c:strRef>
          </c:cat>
          <c:val>
            <c:numRef>
              <c:f>'Figure II.2.12'!$G$100:$G$103</c:f>
              <c:numCache>
                <c:formatCode>0</c:formatCode>
                <c:ptCount val="4"/>
                <c:pt idx="0">
                  <c:v>8.8234481811523438</c:v>
                </c:pt>
                <c:pt idx="1">
                  <c:v>21.035749435424805</c:v>
                </c:pt>
                <c:pt idx="2">
                  <c:v>11.272581100463867</c:v>
                </c:pt>
                <c:pt idx="3">
                  <c:v>-2.4286091327667236</c:v>
                </c:pt>
              </c:numCache>
            </c:numRef>
          </c:val>
          <c:extLst>
            <c:ext xmlns:c16="http://schemas.microsoft.com/office/drawing/2014/chart" uri="{C3380CC4-5D6E-409C-BE32-E72D297353CC}">
              <c16:uniqueId val="{00000001-6098-468F-86AD-8EC164BD44E6}"/>
            </c:ext>
          </c:extLst>
        </c:ser>
        <c:dLbls>
          <c:showLegendKey val="0"/>
          <c:showVal val="0"/>
          <c:showCatName val="0"/>
          <c:showSerName val="0"/>
          <c:showPercent val="0"/>
          <c:showBubbleSize val="0"/>
        </c:dLbls>
        <c:gapWidth val="150"/>
        <c:overlap val="100"/>
        <c:axId val="423565056"/>
        <c:axId val="423566040"/>
      </c:barChart>
      <c:lineChart>
        <c:grouping val="standard"/>
        <c:varyColors val="0"/>
        <c:ser>
          <c:idx val="1"/>
          <c:order val="2"/>
          <c:tx>
            <c:v>  </c:v>
          </c:tx>
          <c:spPr>
            <a:ln w="28575" cap="rnd">
              <a:noFill/>
              <a:round/>
            </a:ln>
            <a:effectLst/>
          </c:spPr>
          <c:marker>
            <c:symbol val="diamond"/>
            <c:size val="14"/>
            <c:spPr>
              <a:solidFill>
                <a:srgbClr val="B5E9ED"/>
              </a:solidFill>
              <a:ln w="9525">
                <a:solidFill>
                  <a:srgbClr val="00B5B5"/>
                </a:solidFill>
              </a:ln>
              <a:effectLst/>
            </c:spPr>
          </c:marker>
          <c:cat>
            <c:numRef>
              <c:f>'Figure II.2.12'!$T$100:$T$103</c:f>
              <c:numCache>
                <c:formatCode>General</c:formatCode>
                <c:ptCount val="4"/>
              </c:numCache>
            </c:numRef>
          </c:cat>
          <c:val>
            <c:numRef>
              <c:f>'Figure II.2.12'!$J$100:$J$103</c:f>
              <c:numCache>
                <c:formatCode>\(0.0\)</c:formatCode>
                <c:ptCount val="4"/>
                <c:pt idx="0">
                  <c:v>#N/A</c:v>
                </c:pt>
                <c:pt idx="1">
                  <c:v>#N/A</c:v>
                </c:pt>
                <c:pt idx="2">
                  <c:v>#N/A</c:v>
                </c:pt>
                <c:pt idx="3">
                  <c:v>1.0811159610748291</c:v>
                </c:pt>
              </c:numCache>
            </c:numRef>
          </c:val>
          <c:smooth val="0"/>
          <c:extLst>
            <c:ext xmlns:c16="http://schemas.microsoft.com/office/drawing/2014/chart" uri="{C3380CC4-5D6E-409C-BE32-E72D297353CC}">
              <c16:uniqueId val="{00000002-6098-468F-86AD-8EC164BD44E6}"/>
            </c:ext>
          </c:extLst>
        </c:ser>
        <c:ser>
          <c:idx val="3"/>
          <c:order val="3"/>
          <c:tx>
            <c:strRef>
              <c:f>'Figure II.2.12'!$E$97:$F$97</c:f>
              <c:strCache>
                <c:ptCount val="1"/>
                <c:pt idx="0">
                  <c:v>After accounting for students' and schools' socio-economic profile</c:v>
                </c:pt>
              </c:strCache>
            </c:strRef>
          </c:tx>
          <c:spPr>
            <a:ln w="28575" cap="rnd">
              <a:noFill/>
              <a:round/>
            </a:ln>
            <a:effectLst/>
          </c:spPr>
          <c:marker>
            <c:symbol val="diamond"/>
            <c:size val="14"/>
            <c:spPr>
              <a:solidFill>
                <a:srgbClr val="00B5B5"/>
              </a:solidFill>
              <a:ln w="9525">
                <a:solidFill>
                  <a:srgbClr val="00B5B5"/>
                </a:solidFill>
              </a:ln>
              <a:effectLst/>
            </c:spPr>
          </c:marker>
          <c:cat>
            <c:numRef>
              <c:f>'Figure II.2.12'!$T$100:$T$103</c:f>
              <c:numCache>
                <c:formatCode>General</c:formatCode>
                <c:ptCount val="4"/>
              </c:numCache>
            </c:numRef>
          </c:cat>
          <c:val>
            <c:numRef>
              <c:f>'Figure II.2.12'!$I$100:$I$103</c:f>
              <c:numCache>
                <c:formatCode>0</c:formatCode>
                <c:ptCount val="4"/>
                <c:pt idx="0">
                  <c:v>4.730921745300293</c:v>
                </c:pt>
                <c:pt idx="1">
                  <c:v>14.702543258666992</c:v>
                </c:pt>
                <c:pt idx="2">
                  <c:v>9.7725057601928711</c:v>
                </c:pt>
                <c:pt idx="3">
                  <c:v>#N/A</c:v>
                </c:pt>
              </c:numCache>
            </c:numRef>
          </c:val>
          <c:smooth val="0"/>
          <c:extLst>
            <c:ext xmlns:c16="http://schemas.microsoft.com/office/drawing/2014/chart" uri="{C3380CC4-5D6E-409C-BE32-E72D297353CC}">
              <c16:uniqueId val="{00000003-6098-468F-86AD-8EC164BD44E6}"/>
            </c:ext>
          </c:extLst>
        </c:ser>
        <c:dLbls>
          <c:showLegendKey val="0"/>
          <c:showVal val="0"/>
          <c:showCatName val="0"/>
          <c:showSerName val="0"/>
          <c:showPercent val="0"/>
          <c:showBubbleSize val="0"/>
        </c:dLbls>
        <c:dropLines>
          <c:spPr>
            <a:ln w="9525" cap="flat" cmpd="sng" algn="ctr">
              <a:solidFill>
                <a:schemeClr val="bg1"/>
              </a:solidFill>
              <a:round/>
            </a:ln>
            <a:effectLst/>
          </c:spPr>
        </c:dropLines>
        <c:marker val="1"/>
        <c:smooth val="0"/>
        <c:axId val="179287983"/>
        <c:axId val="554826351"/>
      </c:lineChart>
      <c:catAx>
        <c:axId val="423565056"/>
        <c:scaling>
          <c:orientation val="minMax"/>
        </c:scaling>
        <c:delete val="0"/>
        <c:axPos val="b"/>
        <c:title>
          <c:tx>
            <c:rich>
              <a:bodyPr rot="0" spcFirstLastPara="1" vertOverflow="ellipsis" vert="horz" wrap="square" anchor="ctr" anchorCtr="1"/>
              <a:lstStyle/>
              <a:p>
                <a:pPr>
                  <a:defRPr sz="1100" b="1" i="0" u="none" strike="noStrike" kern="1200" baseline="0">
                    <a:solidFill>
                      <a:srgbClr val="000101"/>
                    </a:solidFill>
                    <a:latin typeface="Calibri" panose="020F0502020204030204" pitchFamily="34" charset="0"/>
                    <a:ea typeface="+mn-ea"/>
                    <a:cs typeface="+mn-cs"/>
                  </a:defRPr>
                </a:pPr>
                <a:r>
                  <a:rPr lang="en-US" sz="1100" b="1" i="0">
                    <a:solidFill>
                      <a:srgbClr val="000101"/>
                    </a:solidFill>
                    <a:latin typeface="Calibri" panose="020F0502020204030204" pitchFamily="34" charset="0"/>
                  </a:rPr>
                  <a:t>Students agreed or strongly agreed/disagreed or strongly disagreed </a:t>
                </a:r>
              </a:p>
              <a:p>
                <a:pPr>
                  <a:defRPr sz="1100" b="1">
                    <a:solidFill>
                      <a:srgbClr val="000101"/>
                    </a:solidFill>
                    <a:latin typeface="Calibri" panose="020F0502020204030204" pitchFamily="34" charset="0"/>
                  </a:defRPr>
                </a:pPr>
                <a:r>
                  <a:rPr lang="en-US" sz="1100" b="1" i="0">
                    <a:solidFill>
                      <a:srgbClr val="000101"/>
                    </a:solidFill>
                    <a:latin typeface="Calibri" panose="020F0502020204030204" pitchFamily="34" charset="0"/>
                  </a:rPr>
                  <a:t>with the statements above</a:t>
                </a:r>
              </a:p>
            </c:rich>
          </c:tx>
          <c:layout>
            <c:manualLayout>
              <c:xMode val="edge"/>
              <c:yMode val="edge"/>
              <c:x val="0.20463994129670574"/>
              <c:y val="0.92708732815705341"/>
            </c:manualLayout>
          </c:layout>
          <c:overlay val="0"/>
          <c:spPr>
            <a:noFill/>
            <a:ln>
              <a:noFill/>
            </a:ln>
            <a:effectLst/>
          </c:spPr>
          <c:txPr>
            <a:bodyPr rot="0" spcFirstLastPara="1" vertOverflow="ellipsis" vert="horz" wrap="square" anchor="ctr" anchorCtr="1"/>
            <a:lstStyle/>
            <a:p>
              <a:pPr>
                <a:defRPr sz="1100" b="1" i="0" u="none" strike="noStrike" kern="1200" baseline="0">
                  <a:solidFill>
                    <a:srgbClr val="000101"/>
                  </a:solidFill>
                  <a:latin typeface="Calibri" panose="020F0502020204030204" pitchFamily="34" charset="0"/>
                  <a:ea typeface="+mn-ea"/>
                  <a:cs typeface="+mn-cs"/>
                </a:defRPr>
              </a:pPr>
              <a:endParaRPr lang="en-US"/>
            </a:p>
          </c:txPr>
        </c:title>
        <c:numFmt formatCode="General" sourceLinked="1"/>
        <c:majorTickMark val="none"/>
        <c:minorTickMark val="none"/>
        <c:tickLblPos val="low"/>
        <c:spPr>
          <a:noFill/>
          <a:ln w="9525" cap="flat" cmpd="sng" algn="ctr">
            <a:solidFill>
              <a:srgbClr val="000101"/>
            </a:solidFill>
            <a:round/>
          </a:ln>
          <a:effectLst/>
        </c:spPr>
        <c:txPr>
          <a:bodyPr rot="0" spcFirstLastPara="1" vertOverflow="ellipsis" wrap="square" anchor="ctr" anchorCtr="1"/>
          <a:lstStyle/>
          <a:p>
            <a:pPr>
              <a:defRPr sz="1100" b="0" i="0" u="none" strike="noStrike" kern="1200" baseline="0">
                <a:solidFill>
                  <a:srgbClr val="000101"/>
                </a:solidFill>
                <a:latin typeface="Calibri"/>
                <a:ea typeface="Calibri"/>
                <a:cs typeface="Calibri"/>
              </a:defRPr>
            </a:pPr>
            <a:endParaRPr lang="en-US"/>
          </a:p>
        </c:txPr>
        <c:crossAx val="423566040"/>
        <c:crosses val="autoZero"/>
        <c:auto val="1"/>
        <c:lblAlgn val="ctr"/>
        <c:lblOffset val="100"/>
        <c:noMultiLvlLbl val="0"/>
      </c:catAx>
      <c:valAx>
        <c:axId val="423566040"/>
        <c:scaling>
          <c:orientation val="minMax"/>
          <c:min val="-10"/>
        </c:scaling>
        <c:delete val="0"/>
        <c:axPos val="l"/>
        <c:majorGridlines>
          <c:spPr>
            <a:ln w="12700" cap="flat" cmpd="sng" algn="ctr">
              <a:solidFill>
                <a:srgbClr val="D9D9D9"/>
              </a:solidFill>
              <a:prstDash val="solid"/>
              <a:round/>
            </a:ln>
            <a:effectLst/>
          </c:spPr>
        </c:majorGridlines>
        <c:title>
          <c:tx>
            <c:rich>
              <a:bodyPr rot="-5400000" spcFirstLastPara="1" vertOverflow="ellipsis" vert="horz" wrap="square" anchor="ctr" anchorCtr="1"/>
              <a:lstStyle/>
              <a:p>
                <a:pPr>
                  <a:defRPr sz="1000" b="0" i="0" u="none" strike="noStrike" kern="1200" baseline="0">
                    <a:solidFill>
                      <a:srgbClr val="000101"/>
                    </a:solidFill>
                    <a:latin typeface="Calibri" panose="020F0502020204030204" pitchFamily="34" charset="0"/>
                    <a:ea typeface="+mn-ea"/>
                    <a:cs typeface="+mn-cs"/>
                  </a:defRPr>
                </a:pPr>
                <a:r>
                  <a:rPr lang="en-GB" sz="1000">
                    <a:solidFill>
                      <a:srgbClr val="000101"/>
                    </a:solidFill>
                    <a:latin typeface="Calibri" panose="020F0502020204030204" pitchFamily="34" charset="0"/>
                  </a:rPr>
                  <a:t>Score-point</a:t>
                </a:r>
                <a:r>
                  <a:rPr lang="en-GB" sz="1000" baseline="0">
                    <a:solidFill>
                      <a:srgbClr val="000101"/>
                    </a:solidFill>
                    <a:latin typeface="Calibri" panose="020F0502020204030204" pitchFamily="34" charset="0"/>
                  </a:rPr>
                  <a:t> difference in mathematics performance</a:t>
                </a:r>
                <a:endParaRPr lang="en-GB" sz="1000">
                  <a:solidFill>
                    <a:srgbClr val="000101"/>
                  </a:solidFill>
                  <a:latin typeface="Calibri" panose="020F0502020204030204" pitchFamily="34" charset="0"/>
                </a:endParaRPr>
              </a:p>
            </c:rich>
          </c:tx>
          <c:layout>
            <c:manualLayout>
              <c:xMode val="edge"/>
              <c:yMode val="edge"/>
              <c:x val="7.9961973940745649E-4"/>
              <c:y val="0.12751738391936118"/>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rgbClr val="000101"/>
                  </a:solidFill>
                  <a:latin typeface="Calibri" panose="020F0502020204030204" pitchFamily="34" charset="0"/>
                  <a:ea typeface="+mn-ea"/>
                  <a:cs typeface="+mn-cs"/>
                </a:defRPr>
              </a:pPr>
              <a:endParaRPr lang="en-US"/>
            </a:p>
          </c:txPr>
        </c:title>
        <c:numFmt formatCode="0" sourceLinked="0"/>
        <c:majorTickMark val="none"/>
        <c:minorTickMark val="none"/>
        <c:tickLblPos val="low"/>
        <c:spPr>
          <a:noFill/>
          <a:ln>
            <a:noFill/>
          </a:ln>
          <a:effectLst/>
        </c:spPr>
        <c:txPr>
          <a:bodyPr rot="-60000000" spcFirstLastPara="1" vertOverflow="ellipsis" vert="horz" wrap="square" anchor="ctr" anchorCtr="1"/>
          <a:lstStyle/>
          <a:p>
            <a:pPr>
              <a:defRPr sz="1100" b="0" i="0" u="none" strike="noStrike" kern="1200" baseline="0">
                <a:solidFill>
                  <a:srgbClr val="000101"/>
                </a:solidFill>
                <a:latin typeface="Calibri"/>
                <a:ea typeface="Calibri"/>
                <a:cs typeface="Calibri"/>
              </a:defRPr>
            </a:pPr>
            <a:endParaRPr lang="en-US"/>
          </a:p>
        </c:txPr>
        <c:crossAx val="423565056"/>
        <c:crosses val="autoZero"/>
        <c:crossBetween val="between"/>
      </c:valAx>
      <c:valAx>
        <c:axId val="554826351"/>
        <c:scaling>
          <c:orientation val="minMax"/>
          <c:min val="-0.2"/>
        </c:scaling>
        <c:delete val="1"/>
        <c:axPos val="r"/>
        <c:numFmt formatCode="0.00" sourceLinked="0"/>
        <c:majorTickMark val="out"/>
        <c:minorTickMark val="none"/>
        <c:tickLblPos val="nextTo"/>
        <c:crossAx val="179287983"/>
        <c:crosses val="max"/>
        <c:crossBetween val="between"/>
      </c:valAx>
      <c:catAx>
        <c:axId val="179287983"/>
        <c:scaling>
          <c:orientation val="minMax"/>
        </c:scaling>
        <c:delete val="1"/>
        <c:axPos val="b"/>
        <c:numFmt formatCode="General" sourceLinked="1"/>
        <c:majorTickMark val="out"/>
        <c:minorTickMark val="none"/>
        <c:tickLblPos val="nextTo"/>
        <c:crossAx val="554826351"/>
        <c:crosses val="autoZero"/>
        <c:auto val="1"/>
        <c:lblAlgn val="ctr"/>
        <c:lblOffset val="100"/>
        <c:noMultiLvlLbl val="0"/>
      </c:catAx>
      <c:spPr>
        <a:noFill/>
        <a:ln>
          <a:noFill/>
        </a:ln>
        <a:effectLst/>
      </c:spPr>
    </c:plotArea>
    <c:legend>
      <c:legendPos val="r"/>
      <c:legendEntry>
        <c:idx val="0"/>
        <c:delete val="1"/>
      </c:legendEntry>
      <c:legendEntry>
        <c:idx val="1"/>
        <c:txPr>
          <a:bodyPr rot="0" spcFirstLastPara="1" vertOverflow="ellipsis" vert="horz" wrap="square" anchor="ctr" anchorCtr="1"/>
          <a:lstStyle/>
          <a:p>
            <a:pPr>
              <a:defRPr sz="1200" b="0" i="0" u="none" strike="noStrike" kern="1200" baseline="0">
                <a:solidFill>
                  <a:srgbClr val="000101"/>
                </a:solidFill>
                <a:latin typeface="Calibri"/>
                <a:ea typeface="Calibri"/>
                <a:cs typeface="Calibri"/>
              </a:defRPr>
            </a:pPr>
            <a:endParaRPr lang="en-US"/>
          </a:p>
        </c:txPr>
      </c:legendEntry>
      <c:legendEntry>
        <c:idx val="2"/>
        <c:delete val="1"/>
      </c:legendEntry>
      <c:legendEntry>
        <c:idx val="3"/>
        <c:txPr>
          <a:bodyPr rot="0" spcFirstLastPara="1" vertOverflow="ellipsis" vert="horz" wrap="square" anchor="ctr" anchorCtr="1"/>
          <a:lstStyle/>
          <a:p>
            <a:pPr>
              <a:defRPr sz="1200" b="0" i="0" u="none" strike="noStrike" kern="1200" baseline="0">
                <a:solidFill>
                  <a:srgbClr val="000101"/>
                </a:solidFill>
                <a:latin typeface="Calibri"/>
                <a:ea typeface="Calibri"/>
                <a:cs typeface="Calibri"/>
              </a:defRPr>
            </a:pPr>
            <a:endParaRPr lang="en-US"/>
          </a:p>
        </c:txPr>
      </c:legendEntry>
      <c:layout>
        <c:manualLayout>
          <c:xMode val="edge"/>
          <c:yMode val="edge"/>
          <c:x val="7.893281130289713E-2"/>
          <c:y val="3.8725533745235879E-2"/>
          <c:w val="0.82349919129050186"/>
          <c:h val="6.7237562038750184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noFill/>
      <a:round/>
    </a:ln>
    <a:effectLst/>
    <a:extLst>
      <a:ext uri="{909E8E84-426E-40DD-AFC4-6F175D3DCCD1}">
        <a14:hiddenFill xmlns:a14="http://schemas.microsoft.com/office/drawing/2010/main">
          <a:solidFill>
            <a:schemeClr val="bg1"/>
          </a:solidFill>
        </a14:hiddenFill>
      </a:ext>
    </a:extLst>
  </c:spPr>
  <c:txPr>
    <a:bodyPr/>
    <a:lstStyle/>
    <a:p>
      <a:pPr>
        <a:defRPr/>
      </a:pPr>
      <a:endParaRPr lang="en-US"/>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291516769837643"/>
          <c:y val="0.1369605030355901"/>
          <c:w val="0.75141218098689189"/>
          <c:h val="0.63427619910008293"/>
        </c:manualLayout>
      </c:layout>
      <c:barChart>
        <c:barDir val="col"/>
        <c:grouping val="clustered"/>
        <c:varyColors val="0"/>
        <c:ser>
          <c:idx val="2"/>
          <c:order val="0"/>
          <c:tx>
            <c:v> </c:v>
          </c:tx>
          <c:spPr>
            <a:solidFill>
              <a:schemeClr val="accent3"/>
            </a:solidFill>
            <a:ln>
              <a:noFill/>
            </a:ln>
            <a:effectLst/>
          </c:spPr>
          <c:invertIfNegative val="0"/>
          <c:cat>
            <c:strRef>
              <c:f>'Figure II.2.12'!$A$100:$A$103</c:f>
              <c:strCache>
                <c:ptCount val="4"/>
                <c:pt idx="0">
                  <c:v>(Agree)
I was well prepared to learn on my own</c:v>
                </c:pt>
                <c:pt idx="1">
                  <c:v>(Agree) 
My teachers were available when I needed help</c:v>
                </c:pt>
                <c:pt idx="2">
                  <c:v>(Disagree) 
I felt anxious about school work</c:v>
                </c:pt>
                <c:pt idx="3">
                  <c:v>(Disagree) 
I felt lonely</c:v>
                </c:pt>
              </c:strCache>
            </c:strRef>
          </c:cat>
          <c:val>
            <c:numRef>
              <c:f>'Figure II.2.12'!$P$100:$P$103</c:f>
              <c:numCache>
                <c:formatCode>\(0.00\)</c:formatCode>
                <c:ptCount val="4"/>
                <c:pt idx="0">
                  <c:v>#N/A</c:v>
                </c:pt>
                <c:pt idx="1">
                  <c:v>#N/A</c:v>
                </c:pt>
                <c:pt idx="2">
                  <c:v>#N/A</c:v>
                </c:pt>
                <c:pt idx="3">
                  <c:v>#N/A</c:v>
                </c:pt>
              </c:numCache>
            </c:numRef>
          </c:val>
          <c:extLst>
            <c:ext xmlns:c16="http://schemas.microsoft.com/office/drawing/2014/chart" uri="{C3380CC4-5D6E-409C-BE32-E72D297353CC}">
              <c16:uniqueId val="{00000000-2127-4AF6-9586-9B5B0227B1A1}"/>
            </c:ext>
          </c:extLst>
        </c:ser>
        <c:ser>
          <c:idx val="0"/>
          <c:order val="1"/>
          <c:tx>
            <c:strRef>
              <c:f>'Figure II.2.12'!$K$97:$L$97</c:f>
              <c:strCache>
                <c:ptCount val="1"/>
                <c:pt idx="0">
                  <c:v>Before accounting</c:v>
                </c:pt>
              </c:strCache>
            </c:strRef>
          </c:tx>
          <c:spPr>
            <a:solidFill>
              <a:schemeClr val="accent1"/>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0-5AAB-4FC2-8495-3E37DE466D86}"/>
              </c:ext>
            </c:extLst>
          </c:dPt>
          <c:cat>
            <c:strRef>
              <c:f>'Figure II.2.12'!$A$100:$A$103</c:f>
              <c:strCache>
                <c:ptCount val="4"/>
                <c:pt idx="0">
                  <c:v>(Agree)
I was well prepared to learn on my own</c:v>
                </c:pt>
                <c:pt idx="1">
                  <c:v>(Agree) 
My teachers were available when I needed help</c:v>
                </c:pt>
                <c:pt idx="2">
                  <c:v>(Disagree) 
I felt anxious about school work</c:v>
                </c:pt>
                <c:pt idx="3">
                  <c:v>(Disagree) 
I felt lonely</c:v>
                </c:pt>
              </c:strCache>
            </c:strRef>
          </c:cat>
          <c:val>
            <c:numRef>
              <c:f>'Figure II.2.12'!$O$100:$O$103</c:f>
              <c:numCache>
                <c:formatCode>0.00</c:formatCode>
                <c:ptCount val="4"/>
                <c:pt idx="0">
                  <c:v>0.682220458984375</c:v>
                </c:pt>
                <c:pt idx="1">
                  <c:v>0.4882206916809082</c:v>
                </c:pt>
                <c:pt idx="2">
                  <c:v>0.13068597018718719</c:v>
                </c:pt>
                <c:pt idx="3">
                  <c:v>9.633849561214447E-2</c:v>
                </c:pt>
              </c:numCache>
            </c:numRef>
          </c:val>
          <c:extLst>
            <c:ext xmlns:c16="http://schemas.microsoft.com/office/drawing/2014/chart" uri="{C3380CC4-5D6E-409C-BE32-E72D297353CC}">
              <c16:uniqueId val="{00000001-2127-4AF6-9586-9B5B0227B1A1}"/>
            </c:ext>
          </c:extLst>
        </c:ser>
        <c:dLbls>
          <c:showLegendKey val="0"/>
          <c:showVal val="0"/>
          <c:showCatName val="0"/>
          <c:showSerName val="0"/>
          <c:showPercent val="0"/>
          <c:showBubbleSize val="0"/>
        </c:dLbls>
        <c:gapWidth val="150"/>
        <c:overlap val="100"/>
        <c:axId val="423565056"/>
        <c:axId val="423566040"/>
      </c:barChart>
      <c:lineChart>
        <c:grouping val="standard"/>
        <c:varyColors val="0"/>
        <c:ser>
          <c:idx val="1"/>
          <c:order val="2"/>
          <c:tx>
            <c:v> </c:v>
          </c:tx>
          <c:spPr>
            <a:ln w="28575" cap="rnd">
              <a:noFill/>
              <a:round/>
            </a:ln>
            <a:effectLst/>
          </c:spPr>
          <c:marker>
            <c:symbol val="triangle"/>
            <c:size val="16"/>
            <c:spPr>
              <a:solidFill>
                <a:schemeClr val="accent2"/>
              </a:solidFill>
              <a:ln w="9525">
                <a:solidFill>
                  <a:schemeClr val="accent2"/>
                </a:solidFill>
              </a:ln>
              <a:effectLst/>
            </c:spPr>
          </c:marker>
          <c:cat>
            <c:strRef>
              <c:f>'Figure II.2.12'!$A$100:$A$103</c:f>
              <c:strCache>
                <c:ptCount val="4"/>
                <c:pt idx="0">
                  <c:v>(Agree)
I was well prepared to learn on my own</c:v>
                </c:pt>
                <c:pt idx="1">
                  <c:v>(Agree) 
My teachers were available when I needed help</c:v>
                </c:pt>
                <c:pt idx="2">
                  <c:v>(Disagree) 
I felt anxious about school work</c:v>
                </c:pt>
                <c:pt idx="3">
                  <c:v>(Disagree) 
I felt lonely</c:v>
                </c:pt>
              </c:strCache>
            </c:strRef>
          </c:cat>
          <c:val>
            <c:numRef>
              <c:f>'Figure II.2.12'!$R$100:$R$103</c:f>
              <c:numCache>
                <c:formatCode>\(0.00\)</c:formatCode>
                <c:ptCount val="4"/>
                <c:pt idx="0">
                  <c:v>#N/A</c:v>
                </c:pt>
                <c:pt idx="1">
                  <c:v>#N/A</c:v>
                </c:pt>
                <c:pt idx="2">
                  <c:v>#N/A</c:v>
                </c:pt>
                <c:pt idx="3">
                  <c:v>#N/A</c:v>
                </c:pt>
              </c:numCache>
            </c:numRef>
          </c:val>
          <c:smooth val="0"/>
          <c:extLst>
            <c:ext xmlns:c16="http://schemas.microsoft.com/office/drawing/2014/chart" uri="{C3380CC4-5D6E-409C-BE32-E72D297353CC}">
              <c16:uniqueId val="{00000002-2127-4AF6-9586-9B5B0227B1A1}"/>
            </c:ext>
          </c:extLst>
        </c:ser>
        <c:ser>
          <c:idx val="3"/>
          <c:order val="3"/>
          <c:tx>
            <c:strRef>
              <c:f>'Figure II.2.12'!$M$97:$N$97</c:f>
              <c:strCache>
                <c:ptCount val="1"/>
                <c:pt idx="0">
                  <c:v>After accounting for students' and schools' socio-economic profile, and mathematics performance</c:v>
                </c:pt>
              </c:strCache>
            </c:strRef>
          </c:tx>
          <c:spPr>
            <a:ln w="28575" cap="rnd">
              <a:noFill/>
              <a:round/>
            </a:ln>
            <a:effectLst/>
          </c:spPr>
          <c:marker>
            <c:symbol val="diamond"/>
            <c:size val="14"/>
            <c:spPr>
              <a:solidFill>
                <a:srgbClr val="00B5B5"/>
              </a:solidFill>
              <a:ln w="9525">
                <a:solidFill>
                  <a:srgbClr val="00B5B5"/>
                </a:solidFill>
              </a:ln>
              <a:effectLst/>
            </c:spPr>
          </c:marker>
          <c:cat>
            <c:strRef>
              <c:f>'Figure II.2.12'!$A$100:$A$103</c:f>
              <c:strCache>
                <c:ptCount val="4"/>
                <c:pt idx="0">
                  <c:v>(Agree)
I was well prepared to learn on my own</c:v>
                </c:pt>
                <c:pt idx="1">
                  <c:v>(Agree) 
My teachers were available when I needed help</c:v>
                </c:pt>
                <c:pt idx="2">
                  <c:v>(Disagree) 
I felt anxious about school work</c:v>
                </c:pt>
                <c:pt idx="3">
                  <c:v>(Disagree) 
I felt lonely</c:v>
                </c:pt>
              </c:strCache>
            </c:strRef>
          </c:cat>
          <c:val>
            <c:numRef>
              <c:f>'Figure II.2.12'!$Q$100:$Q$103</c:f>
              <c:numCache>
                <c:formatCode>0.00</c:formatCode>
                <c:ptCount val="4"/>
                <c:pt idx="0">
                  <c:v>0.6585308313369751</c:v>
                </c:pt>
                <c:pt idx="1">
                  <c:v>0.45233342051506042</c:v>
                </c:pt>
                <c:pt idx="2">
                  <c:v>0.11290796846151352</c:v>
                </c:pt>
                <c:pt idx="3">
                  <c:v>0.1066807359457016</c:v>
                </c:pt>
              </c:numCache>
            </c:numRef>
          </c:val>
          <c:smooth val="0"/>
          <c:extLst>
            <c:ext xmlns:c16="http://schemas.microsoft.com/office/drawing/2014/chart" uri="{C3380CC4-5D6E-409C-BE32-E72D297353CC}">
              <c16:uniqueId val="{00000003-2127-4AF6-9586-9B5B0227B1A1}"/>
            </c:ext>
          </c:extLst>
        </c:ser>
        <c:dLbls>
          <c:showLegendKey val="0"/>
          <c:showVal val="0"/>
          <c:showCatName val="0"/>
          <c:showSerName val="0"/>
          <c:showPercent val="0"/>
          <c:showBubbleSize val="0"/>
        </c:dLbls>
        <c:dropLines>
          <c:spPr>
            <a:ln w="9525" cap="flat" cmpd="sng" algn="ctr">
              <a:solidFill>
                <a:schemeClr val="bg1"/>
              </a:solidFill>
              <a:round/>
            </a:ln>
            <a:effectLst/>
          </c:spPr>
        </c:dropLines>
        <c:marker val="1"/>
        <c:smooth val="0"/>
        <c:axId val="179287983"/>
        <c:axId val="554826351"/>
      </c:lineChart>
      <c:catAx>
        <c:axId val="423565056"/>
        <c:scaling>
          <c:orientation val="minMax"/>
        </c:scaling>
        <c:delete val="0"/>
        <c:axPos val="b"/>
        <c:title>
          <c:tx>
            <c:rich>
              <a:bodyPr rot="0" spcFirstLastPara="1" vertOverflow="ellipsis" vert="horz" wrap="square" anchor="ctr" anchorCtr="1"/>
              <a:lstStyle/>
              <a:p>
                <a:pPr>
                  <a:defRPr sz="1100" b="1" i="0" u="none" strike="noStrike" kern="1200" baseline="0">
                    <a:solidFill>
                      <a:srgbClr val="000101"/>
                    </a:solidFill>
                    <a:latin typeface="Calibri" panose="020F0502020204030204" pitchFamily="34" charset="0"/>
                    <a:ea typeface="+mn-ea"/>
                    <a:cs typeface="+mn-cs"/>
                  </a:defRPr>
                </a:pPr>
                <a:r>
                  <a:rPr lang="en-US" sz="1100" b="1" i="0">
                    <a:solidFill>
                      <a:srgbClr val="000101"/>
                    </a:solidFill>
                    <a:latin typeface="Calibri" panose="020F0502020204030204" pitchFamily="34" charset="0"/>
                  </a:rPr>
                  <a:t>Students agreed or strongly agreed/disagreed or strongly disagreed </a:t>
                </a:r>
              </a:p>
              <a:p>
                <a:pPr>
                  <a:defRPr sz="1100" b="1">
                    <a:solidFill>
                      <a:srgbClr val="000101"/>
                    </a:solidFill>
                    <a:latin typeface="Calibri" panose="020F0502020204030204" pitchFamily="34" charset="0"/>
                  </a:defRPr>
                </a:pPr>
                <a:r>
                  <a:rPr lang="en-US" sz="1100" b="1" i="0">
                    <a:solidFill>
                      <a:srgbClr val="000101"/>
                    </a:solidFill>
                    <a:latin typeface="Calibri" panose="020F0502020204030204" pitchFamily="34" charset="0"/>
                  </a:rPr>
                  <a:t>with</a:t>
                </a:r>
                <a:r>
                  <a:rPr lang="en-US" sz="1100" b="1" i="0" baseline="0">
                    <a:solidFill>
                      <a:srgbClr val="000101"/>
                    </a:solidFill>
                    <a:latin typeface="Calibri" panose="020F0502020204030204" pitchFamily="34" charset="0"/>
                  </a:rPr>
                  <a:t> </a:t>
                </a:r>
                <a:r>
                  <a:rPr lang="en-US" sz="1100" b="1" i="0">
                    <a:solidFill>
                      <a:srgbClr val="000101"/>
                    </a:solidFill>
                    <a:latin typeface="Calibri" panose="020F0502020204030204" pitchFamily="34" charset="0"/>
                  </a:rPr>
                  <a:t>the statements above</a:t>
                </a:r>
              </a:p>
            </c:rich>
          </c:tx>
          <c:layout>
            <c:manualLayout>
              <c:xMode val="edge"/>
              <c:yMode val="edge"/>
              <c:x val="0.22775270313741194"/>
              <c:y val="0.91632404299428172"/>
            </c:manualLayout>
          </c:layout>
          <c:overlay val="0"/>
          <c:spPr>
            <a:noFill/>
            <a:ln>
              <a:noFill/>
            </a:ln>
            <a:effectLst/>
          </c:spPr>
          <c:txPr>
            <a:bodyPr rot="0" spcFirstLastPara="1" vertOverflow="ellipsis" vert="horz" wrap="square" anchor="ctr" anchorCtr="1"/>
            <a:lstStyle/>
            <a:p>
              <a:pPr>
                <a:defRPr sz="1100" b="1" i="0" u="none" strike="noStrike" kern="1200" baseline="0">
                  <a:solidFill>
                    <a:srgbClr val="000101"/>
                  </a:solidFill>
                  <a:latin typeface="Calibri" panose="020F0502020204030204" pitchFamily="34" charset="0"/>
                  <a:ea typeface="+mn-ea"/>
                  <a:cs typeface="+mn-cs"/>
                </a:defRPr>
              </a:pPr>
              <a:endParaRPr lang="en-US"/>
            </a:p>
          </c:txPr>
        </c:title>
        <c:numFmt formatCode="General" sourceLinked="1"/>
        <c:majorTickMark val="none"/>
        <c:minorTickMark val="none"/>
        <c:tickLblPos val="low"/>
        <c:spPr>
          <a:noFill/>
          <a:ln w="9525" cap="flat" cmpd="sng" algn="ctr">
            <a:noFill/>
            <a:round/>
          </a:ln>
          <a:effectLst/>
        </c:spPr>
        <c:txPr>
          <a:bodyPr rot="0" spcFirstLastPara="1" vertOverflow="ellipsis" wrap="square" anchor="ctr" anchorCtr="1"/>
          <a:lstStyle/>
          <a:p>
            <a:pPr>
              <a:defRPr sz="1100" b="0" i="0" u="none" strike="noStrike" kern="1200" baseline="0">
                <a:solidFill>
                  <a:srgbClr val="000101"/>
                </a:solidFill>
                <a:latin typeface="Calibri"/>
                <a:ea typeface="Calibri"/>
                <a:cs typeface="Calibri"/>
              </a:defRPr>
            </a:pPr>
            <a:endParaRPr lang="en-US"/>
          </a:p>
        </c:txPr>
        <c:crossAx val="423566040"/>
        <c:crosses val="autoZero"/>
        <c:auto val="1"/>
        <c:lblAlgn val="ctr"/>
        <c:lblOffset val="100"/>
        <c:noMultiLvlLbl val="0"/>
      </c:catAx>
      <c:valAx>
        <c:axId val="423566040"/>
        <c:scaling>
          <c:orientation val="minMax"/>
        </c:scaling>
        <c:delete val="0"/>
        <c:axPos val="l"/>
        <c:majorGridlines>
          <c:spPr>
            <a:ln w="12700" cap="flat" cmpd="sng" algn="ctr">
              <a:solidFill>
                <a:srgbClr val="D9D9D9"/>
              </a:solidFill>
              <a:prstDash val="solid"/>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rgbClr val="000101"/>
                </a:solidFill>
                <a:latin typeface="Calibri"/>
                <a:ea typeface="Calibri"/>
                <a:cs typeface="Calibri"/>
              </a:defRPr>
            </a:pPr>
            <a:endParaRPr lang="en-US"/>
          </a:p>
        </c:txPr>
        <c:crossAx val="423565056"/>
        <c:crosses val="autoZero"/>
        <c:crossBetween val="between"/>
      </c:valAx>
      <c:valAx>
        <c:axId val="554826351"/>
        <c:scaling>
          <c:orientation val="minMax"/>
          <c:min val="-0.2"/>
        </c:scaling>
        <c:delete val="1"/>
        <c:axPos val="r"/>
        <c:numFmt formatCode="0.00" sourceLinked="0"/>
        <c:majorTickMark val="out"/>
        <c:minorTickMark val="none"/>
        <c:tickLblPos val="nextTo"/>
        <c:crossAx val="179287983"/>
        <c:crosses val="max"/>
        <c:crossBetween val="between"/>
      </c:valAx>
      <c:catAx>
        <c:axId val="179287983"/>
        <c:scaling>
          <c:orientation val="minMax"/>
        </c:scaling>
        <c:delete val="1"/>
        <c:axPos val="b"/>
        <c:numFmt formatCode="General" sourceLinked="1"/>
        <c:majorTickMark val="out"/>
        <c:minorTickMark val="none"/>
        <c:tickLblPos val="nextTo"/>
        <c:crossAx val="554826351"/>
        <c:crosses val="autoZero"/>
        <c:auto val="1"/>
        <c:lblAlgn val="ctr"/>
        <c:lblOffset val="100"/>
        <c:noMultiLvlLbl val="0"/>
      </c:catAx>
      <c:spPr>
        <a:noFill/>
        <a:ln>
          <a:noFill/>
        </a:ln>
        <a:effectLst/>
      </c:spPr>
    </c:plotArea>
    <c:legend>
      <c:legendPos val="r"/>
      <c:legendEntry>
        <c:idx val="0"/>
        <c:delete val="1"/>
      </c:legendEntry>
      <c:legendEntry>
        <c:idx val="1"/>
        <c:txPr>
          <a:bodyPr rot="0" spcFirstLastPara="1" vertOverflow="ellipsis" vert="horz" wrap="square" anchor="ctr" anchorCtr="1"/>
          <a:lstStyle/>
          <a:p>
            <a:pPr>
              <a:defRPr sz="1100" b="0" i="0" u="none" strike="noStrike" kern="1200" baseline="0">
                <a:solidFill>
                  <a:srgbClr val="000101"/>
                </a:solidFill>
                <a:latin typeface="Calibri"/>
                <a:ea typeface="Calibri"/>
                <a:cs typeface="Calibri"/>
              </a:defRPr>
            </a:pPr>
            <a:endParaRPr lang="en-US"/>
          </a:p>
        </c:txPr>
      </c:legendEntry>
      <c:legendEntry>
        <c:idx val="2"/>
        <c:delete val="1"/>
      </c:legendEntry>
      <c:legendEntry>
        <c:idx val="3"/>
        <c:txPr>
          <a:bodyPr rot="0" spcFirstLastPara="1" vertOverflow="ellipsis" vert="horz" wrap="square" anchor="ctr" anchorCtr="1"/>
          <a:lstStyle/>
          <a:p>
            <a:pPr>
              <a:defRPr sz="1100" b="0" i="0" u="none" strike="noStrike" kern="1200" baseline="0">
                <a:solidFill>
                  <a:srgbClr val="000101"/>
                </a:solidFill>
                <a:latin typeface="Calibri"/>
                <a:ea typeface="Calibri"/>
                <a:cs typeface="Calibri"/>
              </a:defRPr>
            </a:pPr>
            <a:endParaRPr lang="en-US"/>
          </a:p>
        </c:txPr>
      </c:legendEntry>
      <c:layout>
        <c:manualLayout>
          <c:xMode val="edge"/>
          <c:yMode val="edge"/>
          <c:x val="0"/>
          <c:y val="2.4709680746296252E-2"/>
          <c:w val="1"/>
          <c:h val="6.9824762546362204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noFill/>
      <a:round/>
    </a:ln>
    <a:effectLst/>
    <a:extLst>
      <a:ext uri="{909E8E84-426E-40DD-AFC4-6F175D3DCCD1}">
        <a14:hiddenFill xmlns:a14="http://schemas.microsoft.com/office/drawing/2010/main">
          <a:solidFill>
            <a:schemeClr val="bg1"/>
          </a:solidFill>
        </a14:hiddenFill>
      </a:ext>
    </a:extLst>
  </c:spPr>
  <c:txPr>
    <a:bodyPr/>
    <a:lstStyle/>
    <a:p>
      <a:pPr>
        <a:defRPr/>
      </a:pPr>
      <a:endParaRPr lang="en-US"/>
    </a:p>
  </c:txPr>
  <c:externalData r:id="rId3">
    <c:autoUpdate val="0"/>
  </c:externalData>
  <c:userShapes r:id="rId4"/>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7474379270394579E-2"/>
          <c:y val="0.11887645209243486"/>
          <c:w val="0.93422088794070579"/>
          <c:h val="0.69602210575285384"/>
        </c:manualLayout>
      </c:layout>
      <c:barChart>
        <c:barDir val="col"/>
        <c:grouping val="clustered"/>
        <c:varyColors val="0"/>
        <c:ser>
          <c:idx val="0"/>
          <c:order val="0"/>
          <c:tx>
            <c:strRef>
              <c:f>'Figure V.4.7'!$B$47:$C$47</c:f>
              <c:strCache>
                <c:ptCount val="1"/>
                <c:pt idx="0">
                  <c:v>Before accounting for students' and schools' socio-economic profile, and mathematics performance</c:v>
                </c:pt>
              </c:strCache>
            </c:strRef>
          </c:tx>
          <c:spPr>
            <a:solidFill>
              <a:schemeClr val="accent2"/>
            </a:solidFill>
            <a:ln>
              <a:solidFill>
                <a:schemeClr val="accent2"/>
              </a:solidFill>
            </a:ln>
            <a:effectLst/>
          </c:spPr>
          <c:invertIfNegative val="0"/>
          <c:dPt>
            <c:idx val="0"/>
            <c:invertIfNegative val="0"/>
            <c:bubble3D val="0"/>
            <c:spPr>
              <a:solidFill>
                <a:srgbClr val="C00000"/>
              </a:solidFill>
              <a:ln>
                <a:solidFill>
                  <a:schemeClr val="accent2"/>
                </a:solidFill>
              </a:ln>
              <a:effectLst/>
            </c:spPr>
            <c:extLst>
              <c:ext xmlns:c16="http://schemas.microsoft.com/office/drawing/2014/chart" uri="{C3380CC4-5D6E-409C-BE32-E72D297353CC}">
                <c16:uniqueId val="{00000000-B169-4C5F-B2B0-33FDC8A253AE}"/>
              </c:ext>
            </c:extLst>
          </c:dPt>
          <c:dPt>
            <c:idx val="1"/>
            <c:invertIfNegative val="0"/>
            <c:bubble3D val="0"/>
            <c:spPr>
              <a:solidFill>
                <a:srgbClr val="C00000"/>
              </a:solidFill>
              <a:ln>
                <a:solidFill>
                  <a:schemeClr val="accent2"/>
                </a:solidFill>
              </a:ln>
              <a:effectLst/>
            </c:spPr>
            <c:extLst>
              <c:ext xmlns:c16="http://schemas.microsoft.com/office/drawing/2014/chart" uri="{C3380CC4-5D6E-409C-BE32-E72D297353CC}">
                <c16:uniqueId val="{00000001-B169-4C5F-B2B0-33FDC8A253AE}"/>
              </c:ext>
            </c:extLst>
          </c:dPt>
          <c:cat>
            <c:strRef>
              <c:f>'Figure V.4.7'!$A$50:$A$57</c:f>
              <c:strCache>
                <c:ptCount val="8"/>
                <c:pt idx="0">
                  <c:v>I feel intimidated by the teachers at my school</c:v>
                </c:pt>
                <c:pt idx="1">
                  <c:v>The teachers at my school are mean towards me</c:v>
                </c:pt>
                <c:pt idx="2">
                  <c:v>The teachers at my school are friendly towards me</c:v>
                </c:pt>
                <c:pt idx="3">
                  <c:v>The teachers at my school are respectful towards me</c:v>
                </c:pt>
                <c:pt idx="4">
                  <c:v>If I came back to visit my school three years from now, my teachers would be excited to see me</c:v>
                </c:pt>
                <c:pt idx="5">
                  <c:v>If I walked into my classes upset, my teachers would be concerned about me</c:v>
                </c:pt>
                <c:pt idx="6">
                  <c:v>When my teachers ask how I am doing, they are really interested in my answer</c:v>
                </c:pt>
                <c:pt idx="7">
                  <c:v>The teachers at my school are interested in students' well-being</c:v>
                </c:pt>
              </c:strCache>
            </c:strRef>
          </c:cat>
          <c:val>
            <c:numRef>
              <c:f>'Figure V.4.7'!$B$50:$B$57</c:f>
              <c:numCache>
                <c:formatCode>0.0</c:formatCode>
                <c:ptCount val="8"/>
                <c:pt idx="0">
                  <c:v>0.41611230373382568</c:v>
                </c:pt>
                <c:pt idx="1">
                  <c:v>0.2128099799156189</c:v>
                </c:pt>
                <c:pt idx="2">
                  <c:v>-0.27803793549537659</c:v>
                </c:pt>
                <c:pt idx="3">
                  <c:v>-0.27285563945770264</c:v>
                </c:pt>
                <c:pt idx="4">
                  <c:v>-0.22095696628093719</c:v>
                </c:pt>
                <c:pt idx="5">
                  <c:v>-0.18377560377120972</c:v>
                </c:pt>
                <c:pt idx="6">
                  <c:v>-0.2252185046672821</c:v>
                </c:pt>
                <c:pt idx="7">
                  <c:v>-0.28460448980331421</c:v>
                </c:pt>
              </c:numCache>
            </c:numRef>
          </c:val>
          <c:extLst>
            <c:ext xmlns:c16="http://schemas.microsoft.com/office/drawing/2014/chart" uri="{C3380CC4-5D6E-409C-BE32-E72D297353CC}">
              <c16:uniqueId val="{00000000-8E64-4082-B216-DB2E7356362F}"/>
            </c:ext>
          </c:extLst>
        </c:ser>
        <c:ser>
          <c:idx val="1"/>
          <c:order val="1"/>
          <c:tx>
            <c:strRef>
              <c:f>'Figure V.4.7'!$B$47:$C$47</c:f>
              <c:strCache>
                <c:ptCount val="1"/>
                <c:pt idx="0">
                  <c:v>Before accounting for students' and schools' socio-economic profile, and mathematics performance</c:v>
                </c:pt>
              </c:strCache>
            </c:strRef>
          </c:tx>
          <c:spPr>
            <a:solidFill>
              <a:schemeClr val="accent2"/>
            </a:solidFill>
            <a:ln>
              <a:noFill/>
            </a:ln>
            <a:effectLst/>
          </c:spPr>
          <c:invertIfNegative val="0"/>
          <c:cat>
            <c:strRef>
              <c:f>'Figure V.4.7'!$A$50:$A$57</c:f>
              <c:strCache>
                <c:ptCount val="8"/>
                <c:pt idx="0">
                  <c:v>I feel intimidated by the teachers at my school</c:v>
                </c:pt>
                <c:pt idx="1">
                  <c:v>The teachers at my school are mean towards me</c:v>
                </c:pt>
                <c:pt idx="2">
                  <c:v>The teachers at my school are friendly towards me</c:v>
                </c:pt>
                <c:pt idx="3">
                  <c:v>The teachers at my school are respectful towards me</c:v>
                </c:pt>
                <c:pt idx="4">
                  <c:v>If I came back to visit my school three years from now, my teachers would be excited to see me</c:v>
                </c:pt>
                <c:pt idx="5">
                  <c:v>If I walked into my classes upset, my teachers would be concerned about me</c:v>
                </c:pt>
                <c:pt idx="6">
                  <c:v>When my teachers ask how I am doing, they are really interested in my answer</c:v>
                </c:pt>
                <c:pt idx="7">
                  <c:v>The teachers at my school are interested in students' well-being</c:v>
                </c:pt>
              </c:strCache>
            </c:strRef>
          </c:cat>
          <c:val>
            <c:numRef>
              <c:f>'Figure V.4.7'!$C$50:$C$57</c:f>
              <c:numCache>
                <c:formatCode>0.0</c:formatCode>
                <c:ptCount val="8"/>
                <c:pt idx="0">
                  <c:v>#N/A</c:v>
                </c:pt>
                <c:pt idx="1">
                  <c:v>#N/A</c:v>
                </c:pt>
                <c:pt idx="2">
                  <c:v>#N/A</c:v>
                </c:pt>
                <c:pt idx="3">
                  <c:v>#N/A</c:v>
                </c:pt>
                <c:pt idx="4">
                  <c:v>#N/A</c:v>
                </c:pt>
                <c:pt idx="5">
                  <c:v>#N/A</c:v>
                </c:pt>
                <c:pt idx="6">
                  <c:v>#N/A</c:v>
                </c:pt>
                <c:pt idx="7">
                  <c:v>#N/A</c:v>
                </c:pt>
              </c:numCache>
            </c:numRef>
          </c:val>
          <c:extLst>
            <c:ext xmlns:c16="http://schemas.microsoft.com/office/drawing/2014/chart" uri="{C3380CC4-5D6E-409C-BE32-E72D297353CC}">
              <c16:uniqueId val="{00000001-8E64-4082-B216-DB2E7356362F}"/>
            </c:ext>
          </c:extLst>
        </c:ser>
        <c:dLbls>
          <c:showLegendKey val="0"/>
          <c:showVal val="0"/>
          <c:showCatName val="0"/>
          <c:showSerName val="0"/>
          <c:showPercent val="0"/>
          <c:showBubbleSize val="0"/>
        </c:dLbls>
        <c:gapWidth val="75"/>
        <c:overlap val="100"/>
        <c:axId val="1024023663"/>
        <c:axId val="995439151"/>
      </c:barChart>
      <c:lineChart>
        <c:grouping val="standard"/>
        <c:varyColors val="0"/>
        <c:ser>
          <c:idx val="2"/>
          <c:order val="2"/>
          <c:tx>
            <c:strRef>
              <c:f>'Figure V.4.7'!$D$47:$E$47</c:f>
              <c:strCache>
                <c:ptCount val="1"/>
                <c:pt idx="0">
                  <c:v>After accounting for students' and schools' socio-economic profile, and mathematics performance</c:v>
                </c:pt>
              </c:strCache>
            </c:strRef>
          </c:tx>
          <c:spPr>
            <a:ln w="28575" cap="rnd">
              <a:noFill/>
              <a:round/>
            </a:ln>
            <a:effectLst/>
          </c:spPr>
          <c:marker>
            <c:symbol val="diamond"/>
            <c:size val="15"/>
            <c:spPr>
              <a:solidFill>
                <a:schemeClr val="accent1"/>
              </a:solidFill>
              <a:ln w="9525">
                <a:solidFill>
                  <a:srgbClr val="002060"/>
                </a:solidFill>
              </a:ln>
              <a:effectLst/>
            </c:spPr>
          </c:marker>
          <c:cat>
            <c:strRef>
              <c:f>'Figure V.4.7'!$A$50:$A$57</c:f>
              <c:strCache>
                <c:ptCount val="8"/>
                <c:pt idx="0">
                  <c:v>I feel intimidated by the teachers at my school</c:v>
                </c:pt>
                <c:pt idx="1">
                  <c:v>The teachers at my school are mean towards me</c:v>
                </c:pt>
                <c:pt idx="2">
                  <c:v>The teachers at my school are friendly towards me</c:v>
                </c:pt>
                <c:pt idx="3">
                  <c:v>The teachers at my school are respectful towards me</c:v>
                </c:pt>
                <c:pt idx="4">
                  <c:v>If I came back to visit my school three years from now, my teachers would be excited to see me</c:v>
                </c:pt>
                <c:pt idx="5">
                  <c:v>If I walked into my classes upset, my teachers would be concerned about me</c:v>
                </c:pt>
                <c:pt idx="6">
                  <c:v>When my teachers ask how I am doing, they are really interested in my answer</c:v>
                </c:pt>
                <c:pt idx="7">
                  <c:v>The teachers at my school are interested in students' well-being</c:v>
                </c:pt>
              </c:strCache>
            </c:strRef>
          </c:cat>
          <c:val>
            <c:numRef>
              <c:f>'Figure V.4.7'!$D$50:$D$57</c:f>
              <c:numCache>
                <c:formatCode>0.0</c:formatCode>
                <c:ptCount val="8"/>
                <c:pt idx="0">
                  <c:v>0.34850838780403137</c:v>
                </c:pt>
                <c:pt idx="1">
                  <c:v>6.3751980662345886E-2</c:v>
                </c:pt>
                <c:pt idx="2">
                  <c:v>-0.13944631814956665</c:v>
                </c:pt>
                <c:pt idx="3">
                  <c:v>-0.13983605802059174</c:v>
                </c:pt>
                <c:pt idx="4">
                  <c:v>-0.1476026177406311</c:v>
                </c:pt>
                <c:pt idx="5">
                  <c:v>-0.15636901557445526</c:v>
                </c:pt>
                <c:pt idx="6">
                  <c:v>-0.17735132575035095</c:v>
                </c:pt>
                <c:pt idx="7">
                  <c:v>-0.21579281985759735</c:v>
                </c:pt>
              </c:numCache>
            </c:numRef>
          </c:val>
          <c:smooth val="0"/>
          <c:extLst>
            <c:ext xmlns:c16="http://schemas.microsoft.com/office/drawing/2014/chart" uri="{C3380CC4-5D6E-409C-BE32-E72D297353CC}">
              <c16:uniqueId val="{00000002-8E64-4082-B216-DB2E7356362F}"/>
            </c:ext>
          </c:extLst>
        </c:ser>
        <c:ser>
          <c:idx val="3"/>
          <c:order val="3"/>
          <c:tx>
            <c:strRef>
              <c:f>'Figure V.4.7'!$D$47:$E$47</c:f>
              <c:strCache>
                <c:ptCount val="1"/>
                <c:pt idx="0">
                  <c:v>After accounting for students' and schools' socio-economic profile, and mathematics performance</c:v>
                </c:pt>
              </c:strCache>
            </c:strRef>
          </c:tx>
          <c:spPr>
            <a:ln w="28575" cap="rnd">
              <a:noFill/>
              <a:round/>
            </a:ln>
            <a:effectLst/>
          </c:spPr>
          <c:marker>
            <c:symbol val="diamond"/>
            <c:size val="15"/>
            <c:spPr>
              <a:solidFill>
                <a:schemeClr val="accent4"/>
              </a:solidFill>
              <a:ln w="9525">
                <a:solidFill>
                  <a:schemeClr val="accent4"/>
                </a:solidFill>
              </a:ln>
              <a:effectLst/>
            </c:spPr>
          </c:marker>
          <c:cat>
            <c:strRef>
              <c:f>'Figure V.4.7'!$A$50:$A$57</c:f>
              <c:strCache>
                <c:ptCount val="8"/>
                <c:pt idx="0">
                  <c:v>I feel intimidated by the teachers at my school</c:v>
                </c:pt>
                <c:pt idx="1">
                  <c:v>The teachers at my school are mean towards me</c:v>
                </c:pt>
                <c:pt idx="2">
                  <c:v>The teachers at my school are friendly towards me</c:v>
                </c:pt>
                <c:pt idx="3">
                  <c:v>The teachers at my school are respectful towards me</c:v>
                </c:pt>
                <c:pt idx="4">
                  <c:v>If I came back to visit my school three years from now, my teachers would be excited to see me</c:v>
                </c:pt>
                <c:pt idx="5">
                  <c:v>If I walked into my classes upset, my teachers would be concerned about me</c:v>
                </c:pt>
                <c:pt idx="6">
                  <c:v>When my teachers ask how I am doing, they are really interested in my answer</c:v>
                </c:pt>
                <c:pt idx="7">
                  <c:v>The teachers at my school are interested in students' well-being</c:v>
                </c:pt>
              </c:strCache>
            </c:strRef>
          </c:cat>
          <c:val>
            <c:numRef>
              <c:f>'Figure V.4.7'!$E$50:$E$57</c:f>
              <c:numCache>
                <c:formatCode>0.0</c:formatCode>
                <c:ptCount val="8"/>
                <c:pt idx="0">
                  <c:v>#N/A</c:v>
                </c:pt>
                <c:pt idx="1">
                  <c:v>#N/A</c:v>
                </c:pt>
                <c:pt idx="2">
                  <c:v>#N/A</c:v>
                </c:pt>
                <c:pt idx="3">
                  <c:v>#N/A</c:v>
                </c:pt>
                <c:pt idx="4">
                  <c:v>#N/A</c:v>
                </c:pt>
                <c:pt idx="5">
                  <c:v>#N/A</c:v>
                </c:pt>
                <c:pt idx="6">
                  <c:v>#N/A</c:v>
                </c:pt>
                <c:pt idx="7">
                  <c:v>#N/A</c:v>
                </c:pt>
              </c:numCache>
            </c:numRef>
          </c:val>
          <c:smooth val="0"/>
          <c:extLst>
            <c:ext xmlns:c16="http://schemas.microsoft.com/office/drawing/2014/chart" uri="{C3380CC4-5D6E-409C-BE32-E72D297353CC}">
              <c16:uniqueId val="{00000003-8E64-4082-B216-DB2E7356362F}"/>
            </c:ext>
          </c:extLst>
        </c:ser>
        <c:dLbls>
          <c:showLegendKey val="0"/>
          <c:showVal val="0"/>
          <c:showCatName val="0"/>
          <c:showSerName val="0"/>
          <c:showPercent val="0"/>
          <c:showBubbleSize val="0"/>
        </c:dLbls>
        <c:dropLines>
          <c:spPr>
            <a:ln w="9525" cap="flat" cmpd="sng" algn="ctr">
              <a:solidFill>
                <a:srgbClr val="7F7F7F"/>
              </a:solidFill>
              <a:round/>
            </a:ln>
            <a:effectLst/>
          </c:spPr>
        </c:dropLines>
        <c:marker val="1"/>
        <c:smooth val="0"/>
        <c:axId val="1024023663"/>
        <c:axId val="995439151"/>
      </c:lineChart>
      <c:catAx>
        <c:axId val="1024023663"/>
        <c:scaling>
          <c:orientation val="minMax"/>
        </c:scaling>
        <c:delete val="0"/>
        <c:axPos val="b"/>
        <c:numFmt formatCode="General" sourceLinked="1"/>
        <c:majorTickMark val="none"/>
        <c:minorTickMark val="none"/>
        <c:tickLblPos val="low"/>
        <c:spPr>
          <a:noFill/>
          <a:ln w="6350" cap="flat" cmpd="sng" algn="ctr">
            <a:solidFill>
              <a:schemeClr val="tx1"/>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995439151"/>
        <c:crosses val="autoZero"/>
        <c:auto val="1"/>
        <c:lblAlgn val="ctr"/>
        <c:lblOffset val="100"/>
        <c:noMultiLvlLbl val="0"/>
      </c:catAx>
      <c:valAx>
        <c:axId val="995439151"/>
        <c:scaling>
          <c:orientation val="minMax"/>
        </c:scaling>
        <c:delete val="0"/>
        <c:axPos val="l"/>
        <c:majorGridlines>
          <c:spPr>
            <a:ln w="6350" cap="flat" cmpd="sng" algn="ctr">
              <a:solidFill>
                <a:schemeClr val="tx1">
                  <a:lumMod val="50000"/>
                  <a:lumOff val="50000"/>
                </a:schemeClr>
              </a:solidFill>
              <a:prstDash val="sysDash"/>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024023663"/>
        <c:crosses val="autoZero"/>
        <c:crossBetween val="between"/>
      </c:valAx>
      <c:spPr>
        <a:noFill/>
        <a:ln w="6350">
          <a:solidFill>
            <a:schemeClr val="tx1"/>
          </a:solidFill>
        </a:ln>
        <a:effectLst/>
      </c:spPr>
    </c:plotArea>
    <c:legend>
      <c:legendPos val="t"/>
      <c:legendEntry>
        <c:idx val="1"/>
        <c:delete val="1"/>
      </c:legendEntry>
      <c:legendEntry>
        <c:idx val="3"/>
        <c:delete val="1"/>
      </c:legendEntry>
      <c:layout>
        <c:manualLayout>
          <c:xMode val="edge"/>
          <c:yMode val="edge"/>
          <c:x val="0.13154033455610153"/>
          <c:y val="3.6925925430565014E-3"/>
          <c:w val="0.76176471205697982"/>
          <c:h val="8.7684669985366656E-2"/>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050" b="0"/>
      </a:pPr>
      <a:endParaRPr lang="en-US"/>
    </a:p>
  </c:txPr>
  <c:externalData r:id="rId3">
    <c:autoUpdate val="0"/>
  </c:externalData>
  <c:userShapes r:id="rId4"/>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916502624671918E-2"/>
          <c:y val="1.5686103559074096E-2"/>
          <c:w val="0.96646645341207349"/>
          <c:h val="0.62664549950402104"/>
        </c:manualLayout>
      </c:layout>
      <c:barChart>
        <c:barDir val="col"/>
        <c:grouping val="stacked"/>
        <c:varyColors val="0"/>
        <c:ser>
          <c:idx val="1"/>
          <c:order val="1"/>
          <c:tx>
            <c:strRef>
              <c:f>'Figure II.5.15'!$C$52</c:f>
              <c:strCache>
                <c:ptCount val="1"/>
                <c:pt idx="0">
                  <c:v>Using digital devices for learning at school</c:v>
                </c:pt>
              </c:strCache>
            </c:strRef>
          </c:tx>
          <c:spPr>
            <a:solidFill>
              <a:schemeClr val="accent2"/>
            </a:solidFill>
            <a:ln>
              <a:noFill/>
            </a:ln>
            <a:effectLst/>
          </c:spPr>
          <c:invertIfNegative val="0"/>
          <c:val>
            <c:numRef>
              <c:f>'Figure II.5.15'!$C$54:$C$133</c:f>
              <c:numCache>
                <c:formatCode>0</c:formatCode>
                <c:ptCount val="80"/>
                <c:pt idx="0">
                  <c:v>1.391226108125637</c:v>
                </c:pt>
                <c:pt idx="1">
                  <c:v>1.2154869816747149</c:v>
                </c:pt>
                <c:pt idx="2">
                  <c:v>1.714620363407005</c:v>
                </c:pt>
                <c:pt idx="3">
                  <c:v>1.5053439047341131</c:v>
                </c:pt>
                <c:pt idx="4">
                  <c:v>1.51588939355305</c:v>
                </c:pt>
                <c:pt idx="5">
                  <c:v>1.5269311868279769</c:v>
                </c:pt>
                <c:pt idx="6">
                  <c:v>1.3398549219128131</c:v>
                </c:pt>
                <c:pt idx="7">
                  <c:v>1.28199166425355</c:v>
                </c:pt>
                <c:pt idx="8">
                  <c:v>1.601426886242149</c:v>
                </c:pt>
                <c:pt idx="9">
                  <c:v>1.4359117725068471</c:v>
                </c:pt>
                <c:pt idx="10">
                  <c:v>1.2802118674785981</c:v>
                </c:pt>
                <c:pt idx="11">
                  <c:v>1.524348996817299</c:v>
                </c:pt>
                <c:pt idx="12">
                  <c:v>1.7043109955345039</c:v>
                </c:pt>
                <c:pt idx="13">
                  <c:v>1.324222515754008</c:v>
                </c:pt>
                <c:pt idx="14">
                  <c:v>1.5168518126578581</c:v>
                </c:pt>
                <c:pt idx="15">
                  <c:v>1.231407630165354</c:v>
                </c:pt>
                <c:pt idx="16">
                  <c:v>1.678534356672956</c:v>
                </c:pt>
                <c:pt idx="17">
                  <c:v>1.5367806922320979</c:v>
                </c:pt>
                <c:pt idx="18">
                  <c:v>1.789843309781441</c:v>
                </c:pt>
                <c:pt idx="19">
                  <c:v>1.590358311653554</c:v>
                </c:pt>
                <c:pt idx="20">
                  <c:v>1.5304068378245299</c:v>
                </c:pt>
                <c:pt idx="21">
                  <c:v>1.5728049642981661</c:v>
                </c:pt>
                <c:pt idx="22">
                  <c:v>1.605642284872205</c:v>
                </c:pt>
                <c:pt idx="23">
                  <c:v>1.5808376568577061</c:v>
                </c:pt>
                <c:pt idx="24">
                  <c:v>1.6632749659694579</c:v>
                </c:pt>
                <c:pt idx="25">
                  <c:v>1.7532301452670691</c:v>
                </c:pt>
                <c:pt idx="26">
                  <c:v>1.654960964375422</c:v>
                </c:pt>
                <c:pt idx="27">
                  <c:v>1.601884649235346</c:v>
                </c:pt>
                <c:pt idx="28">
                  <c:v>1.7674747770987931</c:v>
                </c:pt>
                <c:pt idx="29">
                  <c:v>1.6868972698929641</c:v>
                </c:pt>
                <c:pt idx="30">
                  <c:v>1.731358993884859</c:v>
                </c:pt>
                <c:pt idx="31">
                  <c:v>1.4828670114117399</c:v>
                </c:pt>
                <c:pt idx="32">
                  <c:v>1.5327614591286851</c:v>
                </c:pt>
                <c:pt idx="33">
                  <c:v>1.4609910104890109</c:v>
                </c:pt>
                <c:pt idx="34">
                  <c:v>1.9106062746804799</c:v>
                </c:pt>
                <c:pt idx="35">
                  <c:v>1.680566533949907</c:v>
                </c:pt>
                <c:pt idx="36">
                  <c:v>1.733247795926016</c:v>
                </c:pt>
                <c:pt idx="37">
                  <c:v>1.572148579159484</c:v>
                </c:pt>
                <c:pt idx="38">
                  <c:v>1.946400049599214</c:v>
                </c:pt>
                <c:pt idx="39">
                  <c:v>1.4606745380500501</c:v>
                </c:pt>
                <c:pt idx="40">
                  <c:v>2.2907868492148808</c:v>
                </c:pt>
                <c:pt idx="41">
                  <c:v>1.9935224614941141</c:v>
                </c:pt>
                <c:pt idx="42">
                  <c:v>1.8608705260533791</c:v>
                </c:pt>
                <c:pt idx="43">
                  <c:v>1.7938343373776571</c:v>
                </c:pt>
                <c:pt idx="44">
                  <c:v>1.846100209909147</c:v>
                </c:pt>
                <c:pt idx="45">
                  <c:v>1.980688037575755</c:v>
                </c:pt>
                <c:pt idx="46">
                  <c:v>1.955061444012683</c:v>
                </c:pt>
                <c:pt idx="47">
                  <c:v>1.82095181104251</c:v>
                </c:pt>
                <c:pt idx="48">
                  <c:v>1.396480462718612</c:v>
                </c:pt>
                <c:pt idx="49">
                  <c:v>1.975452517085609</c:v>
                </c:pt>
                <c:pt idx="50">
                  <c:v>1.8584180544562421</c:v>
                </c:pt>
                <c:pt idx="51">
                  <c:v>2.078413335788361</c:v>
                </c:pt>
                <c:pt idx="52">
                  <c:v>1.844567227387427</c:v>
                </c:pt>
                <c:pt idx="53">
                  <c:v>2.2761084411179162</c:v>
                </c:pt>
                <c:pt idx="54">
                  <c:v>2.2665792953134032</c:v>
                </c:pt>
                <c:pt idx="55">
                  <c:v>2.1913700948570831</c:v>
                </c:pt>
                <c:pt idx="56">
                  <c:v>1.639998605453779</c:v>
                </c:pt>
                <c:pt idx="57">
                  <c:v>1.8368921963418381</c:v>
                </c:pt>
                <c:pt idx="58">
                  <c:v>2.28668901973704</c:v>
                </c:pt>
                <c:pt idx="59">
                  <c:v>2.3849114349614351</c:v>
                </c:pt>
                <c:pt idx="60">
                  <c:v>2.5807022164823841</c:v>
                </c:pt>
                <c:pt idx="61">
                  <c:v>1.7316410316447659</c:v>
                </c:pt>
                <c:pt idx="62">
                  <c:v>2.4217390523703251</c:v>
                </c:pt>
                <c:pt idx="63">
                  <c:v>2.987722993985821</c:v>
                </c:pt>
                <c:pt idx="64">
                  <c:v>1.9226530076321009</c:v>
                </c:pt>
                <c:pt idx="65">
                  <c:v>2.3894010443815898</c:v>
                </c:pt>
                <c:pt idx="66">
                  <c:v>2.312904448984189</c:v>
                </c:pt>
                <c:pt idx="67">
                  <c:v>2.166430558660378</c:v>
                </c:pt>
                <c:pt idx="68">
                  <c:v>1.9043938809909551</c:v>
                </c:pt>
                <c:pt idx="69">
                  <c:v>2.4333264634861691</c:v>
                </c:pt>
                <c:pt idx="70">
                  <c:v>2.8225726018076291</c:v>
                </c:pt>
                <c:pt idx="71">
                  <c:v>2.913129423905366</c:v>
                </c:pt>
                <c:pt idx="72">
                  <c:v>3.14629493050764</c:v>
                </c:pt>
                <c:pt idx="73">
                  <c:v>2.677688964334866</c:v>
                </c:pt>
                <c:pt idx="74">
                  <c:v>2.994562146715952</c:v>
                </c:pt>
                <c:pt idx="75">
                  <c:v>2.520686083890991</c:v>
                </c:pt>
                <c:pt idx="76">
                  <c:v>2.5571789769612678</c:v>
                </c:pt>
                <c:pt idx="77">
                  <c:v>2.053485261493007</c:v>
                </c:pt>
                <c:pt idx="78">
                  <c:v>3.8260485818800252</c:v>
                </c:pt>
                <c:pt idx="79">
                  <c:v>3.0060660481242238</c:v>
                </c:pt>
              </c:numCache>
            </c:numRef>
          </c:val>
          <c:extLst>
            <c:ext xmlns:c16="http://schemas.microsoft.com/office/drawing/2014/chart" uri="{C3380CC4-5D6E-409C-BE32-E72D297353CC}">
              <c16:uniqueId val="{00000000-9FE3-48B8-8445-D3EC2F10FC8A}"/>
            </c:ext>
          </c:extLst>
        </c:ser>
        <c:ser>
          <c:idx val="2"/>
          <c:order val="2"/>
          <c:tx>
            <c:strRef>
              <c:f>'Figure II.5.15'!$D$52</c:f>
              <c:strCache>
                <c:ptCount val="1"/>
                <c:pt idx="0">
                  <c:v>Using digital devices for leisure at school</c:v>
                </c:pt>
              </c:strCache>
            </c:strRef>
          </c:tx>
          <c:spPr>
            <a:solidFill>
              <a:schemeClr val="accent3"/>
            </a:solidFill>
            <a:ln>
              <a:noFill/>
            </a:ln>
            <a:effectLst/>
          </c:spPr>
          <c:invertIfNegative val="0"/>
          <c:val>
            <c:numRef>
              <c:f>'Figure II.5.15'!$D$54:$D$133</c:f>
              <c:numCache>
                <c:formatCode>0</c:formatCode>
                <c:ptCount val="80"/>
                <c:pt idx="0">
                  <c:v>0.62230260589140207</c:v>
                </c:pt>
                <c:pt idx="1">
                  <c:v>0.83724308991972018</c:v>
                </c:pt>
                <c:pt idx="2">
                  <c:v>0.42120755179224489</c:v>
                </c:pt>
                <c:pt idx="3">
                  <c:v>0.64772024588725785</c:v>
                </c:pt>
                <c:pt idx="4">
                  <c:v>0.72147213028911894</c:v>
                </c:pt>
                <c:pt idx="5">
                  <c:v>0.7356116137246782</c:v>
                </c:pt>
                <c:pt idx="6">
                  <c:v>0.92438456359654775</c:v>
                </c:pt>
                <c:pt idx="7">
                  <c:v>1.002182774067822</c:v>
                </c:pt>
                <c:pt idx="8">
                  <c:v>0.70125911106899641</c:v>
                </c:pt>
                <c:pt idx="9">
                  <c:v>0.87572947085831498</c:v>
                </c:pt>
                <c:pt idx="10">
                  <c:v>1.064373377411999</c:v>
                </c:pt>
                <c:pt idx="11">
                  <c:v>0.86331731788056987</c:v>
                </c:pt>
                <c:pt idx="12">
                  <c:v>0.72598546452298929</c:v>
                </c:pt>
                <c:pt idx="13">
                  <c:v>1.111998569089391</c:v>
                </c:pt>
                <c:pt idx="14">
                  <c:v>0.93899605262019581</c:v>
                </c:pt>
                <c:pt idx="15">
                  <c:v>1.2532745490946551</c:v>
                </c:pt>
                <c:pt idx="16">
                  <c:v>0.81145928486242347</c:v>
                </c:pt>
                <c:pt idx="17">
                  <c:v>0.9642765677588373</c:v>
                </c:pt>
                <c:pt idx="18">
                  <c:v>0.74215800271265497</c:v>
                </c:pt>
                <c:pt idx="19">
                  <c:v>0.94811958260722584</c:v>
                </c:pt>
                <c:pt idx="20">
                  <c:v>1.0217847858150679</c:v>
                </c:pt>
                <c:pt idx="21">
                  <c:v>0.9797547739898399</c:v>
                </c:pt>
                <c:pt idx="22">
                  <c:v>0.98992605777641884</c:v>
                </c:pt>
                <c:pt idx="23">
                  <c:v>1.015661315825777</c:v>
                </c:pt>
                <c:pt idx="24">
                  <c:v>0.99234359808266637</c:v>
                </c:pt>
                <c:pt idx="25">
                  <c:v>0.90311023578502558</c:v>
                </c:pt>
                <c:pt idx="26">
                  <c:v>1.026263473940515</c:v>
                </c:pt>
                <c:pt idx="27">
                  <c:v>1.1210431906603571</c:v>
                </c:pt>
                <c:pt idx="28">
                  <c:v>0.96710747316202705</c:v>
                </c:pt>
                <c:pt idx="29">
                  <c:v>1.083927352418228</c:v>
                </c:pt>
                <c:pt idx="30">
                  <c:v>1.0583666377734411</c:v>
                </c:pt>
                <c:pt idx="31">
                  <c:v>1.3219798513617711</c:v>
                </c:pt>
                <c:pt idx="32">
                  <c:v>1.287831977216702</c:v>
                </c:pt>
                <c:pt idx="33">
                  <c:v>1.3771432161015149</c:v>
                </c:pt>
                <c:pt idx="34">
                  <c:v>0.94597895077845429</c:v>
                </c:pt>
                <c:pt idx="35">
                  <c:v>1.1840028467705259</c:v>
                </c:pt>
                <c:pt idx="36">
                  <c:v>1.1360839624779271</c:v>
                </c:pt>
                <c:pt idx="37">
                  <c:v>1.2986861400347709</c:v>
                </c:pt>
                <c:pt idx="38">
                  <c:v>0.97587144777860557</c:v>
                </c:pt>
                <c:pt idx="39">
                  <c:v>1.483472822800028</c:v>
                </c:pt>
                <c:pt idx="40">
                  <c:v>0.66309366817567816</c:v>
                </c:pt>
                <c:pt idx="41">
                  <c:v>0.98236041846136968</c:v>
                </c:pt>
                <c:pt idx="42">
                  <c:v>1.164770883738224</c:v>
                </c:pt>
                <c:pt idx="43">
                  <c:v>1.254896733789205</c:v>
                </c:pt>
                <c:pt idx="44">
                  <c:v>1.2769652176215189</c:v>
                </c:pt>
                <c:pt idx="45">
                  <c:v>1.148321135504982</c:v>
                </c:pt>
                <c:pt idx="46">
                  <c:v>1.1778337543524231</c:v>
                </c:pt>
                <c:pt idx="47">
                  <c:v>1.353985291084719</c:v>
                </c:pt>
                <c:pt idx="48">
                  <c:v>1.8018804778382</c:v>
                </c:pt>
                <c:pt idx="49">
                  <c:v>1.236592400503447</c:v>
                </c:pt>
                <c:pt idx="50">
                  <c:v>1.360494761895668</c:v>
                </c:pt>
                <c:pt idx="51">
                  <c:v>1.148516091680289</c:v>
                </c:pt>
                <c:pt idx="52">
                  <c:v>1.39413068535465</c:v>
                </c:pt>
                <c:pt idx="53">
                  <c:v>1.008710389085943</c:v>
                </c:pt>
                <c:pt idx="54">
                  <c:v>1.05981340114837</c:v>
                </c:pt>
                <c:pt idx="55">
                  <c:v>1.168934098519312</c:v>
                </c:pt>
                <c:pt idx="56">
                  <c:v>1.721628994895597</c:v>
                </c:pt>
                <c:pt idx="57">
                  <c:v>1.657329166469752</c:v>
                </c:pt>
                <c:pt idx="58">
                  <c:v>1.2492767755046019</c:v>
                </c:pt>
                <c:pt idx="59">
                  <c:v>1.173206531282039</c:v>
                </c:pt>
                <c:pt idx="60">
                  <c:v>1.007906179083081</c:v>
                </c:pt>
                <c:pt idx="61">
                  <c:v>1.881811748062296</c:v>
                </c:pt>
                <c:pt idx="62">
                  <c:v>1.2184882580124929</c:v>
                </c:pt>
                <c:pt idx="63">
                  <c:v>0.65723902789361544</c:v>
                </c:pt>
                <c:pt idx="64">
                  <c:v>1.7244929375781759</c:v>
                </c:pt>
                <c:pt idx="65">
                  <c:v>1.2589907055726981</c:v>
                </c:pt>
                <c:pt idx="66">
                  <c:v>1.347074261047559</c:v>
                </c:pt>
                <c:pt idx="67">
                  <c:v>1.5617141814156259</c:v>
                </c:pt>
                <c:pt idx="68">
                  <c:v>1.843594472328606</c:v>
                </c:pt>
                <c:pt idx="69">
                  <c:v>1.356737161457638</c:v>
                </c:pt>
                <c:pt idx="70">
                  <c:v>1.0076373706760531</c:v>
                </c:pt>
                <c:pt idx="71">
                  <c:v>0.9516353894065579</c:v>
                </c:pt>
                <c:pt idx="72">
                  <c:v>0.8008344391327713</c:v>
                </c:pt>
                <c:pt idx="73">
                  <c:v>1.4095326163349451</c:v>
                </c:pt>
                <c:pt idx="74">
                  <c:v>1.1420472844040701</c:v>
                </c:pt>
                <c:pt idx="75">
                  <c:v>1.7042053972259901</c:v>
                </c:pt>
                <c:pt idx="76">
                  <c:v>1.6861903869521899</c:v>
                </c:pt>
                <c:pt idx="77">
                  <c:v>2.195662620646182</c:v>
                </c:pt>
                <c:pt idx="78">
                  <c:v>0.72726022963537029</c:v>
                </c:pt>
                <c:pt idx="79">
                  <c:v>1.5959104179989929</c:v>
                </c:pt>
              </c:numCache>
            </c:numRef>
          </c:val>
          <c:extLst>
            <c:ext xmlns:c16="http://schemas.microsoft.com/office/drawing/2014/chart" uri="{C3380CC4-5D6E-409C-BE32-E72D297353CC}">
              <c16:uniqueId val="{00000001-9FE3-48B8-8445-D3EC2F10FC8A}"/>
            </c:ext>
          </c:extLst>
        </c:ser>
        <c:dLbls>
          <c:showLegendKey val="0"/>
          <c:showVal val="0"/>
          <c:showCatName val="0"/>
          <c:showSerName val="0"/>
          <c:showPercent val="0"/>
          <c:showBubbleSize val="0"/>
        </c:dLbls>
        <c:gapWidth val="75"/>
        <c:overlap val="100"/>
        <c:axId val="846887376"/>
        <c:axId val="1080442128"/>
      </c:barChart>
      <c:lineChart>
        <c:grouping val="standard"/>
        <c:varyColors val="0"/>
        <c:ser>
          <c:idx val="0"/>
          <c:order val="0"/>
          <c:tx>
            <c:strRef>
              <c:f>'Figure II.5.15'!$B$52</c:f>
              <c:strCache>
                <c:ptCount val="1"/>
                <c:pt idx="0">
                  <c:v>Regular lessons at school per school day</c:v>
                </c:pt>
              </c:strCache>
            </c:strRef>
          </c:tx>
          <c:spPr>
            <a:ln w="28575" cap="rnd">
              <a:noFill/>
              <a:round/>
            </a:ln>
            <a:effectLst/>
          </c:spPr>
          <c:marker>
            <c:symbol val="diamond"/>
            <c:size val="11"/>
            <c:spPr>
              <a:noFill/>
              <a:ln w="9525">
                <a:noFill/>
              </a:ln>
              <a:effectLst/>
            </c:spPr>
          </c:marker>
          <c:cat>
            <c:strRef>
              <c:f>'Figure II.5.15'!$A$54:$A$133</c:f>
              <c:strCache>
                <c:ptCount val="80"/>
                <c:pt idx="0">
                  <c:v>Ireland*</c:v>
                </c:pt>
                <c:pt idx="1">
                  <c:v>Paraguay</c:v>
                </c:pt>
                <c:pt idx="2">
                  <c:v>Japan</c:v>
                </c:pt>
                <c:pt idx="3">
                  <c:v>Brunei Darussalam</c:v>
                </c:pt>
                <c:pt idx="4">
                  <c:v>Peru</c:v>
                </c:pt>
                <c:pt idx="5">
                  <c:v>Malta</c:v>
                </c:pt>
                <c:pt idx="6">
                  <c:v>France</c:v>
                </c:pt>
                <c:pt idx="7">
                  <c:v>Slovenia</c:v>
                </c:pt>
                <c:pt idx="8">
                  <c:v>United Kingdom*</c:v>
                </c:pt>
                <c:pt idx="9">
                  <c:v>Germany</c:v>
                </c:pt>
                <c:pt idx="10">
                  <c:v>Serbia</c:v>
                </c:pt>
                <c:pt idx="11">
                  <c:v>Saudi Arabia</c:v>
                </c:pt>
                <c:pt idx="12">
                  <c:v>Spain</c:v>
                </c:pt>
                <c:pt idx="13">
                  <c:v>Montenegro</c:v>
                </c:pt>
                <c:pt idx="14">
                  <c:v>Dominican Republic</c:v>
                </c:pt>
                <c:pt idx="15">
                  <c:v>Greece</c:v>
                </c:pt>
                <c:pt idx="16">
                  <c:v>Cambodia</c:v>
                </c:pt>
                <c:pt idx="17">
                  <c:v>Jordan</c:v>
                </c:pt>
                <c:pt idx="18">
                  <c:v>Switzerland</c:v>
                </c:pt>
                <c:pt idx="19">
                  <c:v>Panama*</c:v>
                </c:pt>
                <c:pt idx="20">
                  <c:v>Belgium</c:v>
                </c:pt>
                <c:pt idx="21">
                  <c:v>Georgia</c:v>
                </c:pt>
                <c:pt idx="22">
                  <c:v>Qatar</c:v>
                </c:pt>
                <c:pt idx="23">
                  <c:v>Palestinian Authority</c:v>
                </c:pt>
                <c:pt idx="24">
                  <c:v>Morocco</c:v>
                </c:pt>
                <c:pt idx="25">
                  <c:v>Türkiye</c:v>
                </c:pt>
                <c:pt idx="26">
                  <c:v>Jamaica*</c:v>
                </c:pt>
                <c:pt idx="27">
                  <c:v>Brazil</c:v>
                </c:pt>
                <c:pt idx="28">
                  <c:v>Mexico</c:v>
                </c:pt>
                <c:pt idx="29">
                  <c:v>El Salvador</c:v>
                </c:pt>
                <c:pt idx="30">
                  <c:v>Austria</c:v>
                </c:pt>
                <c:pt idx="31">
                  <c:v>Portugal</c:v>
                </c:pt>
                <c:pt idx="32">
                  <c:v>Costa Rica</c:v>
                </c:pt>
                <c:pt idx="33">
                  <c:v>Chile</c:v>
                </c:pt>
                <c:pt idx="34">
                  <c:v>Malaysia</c:v>
                </c:pt>
                <c:pt idx="35">
                  <c:v>Kosovo</c:v>
                </c:pt>
                <c:pt idx="36">
                  <c:v>Moldova</c:v>
                </c:pt>
                <c:pt idx="37">
                  <c:v>Uruguay</c:v>
                </c:pt>
                <c:pt idx="38">
                  <c:v>Hong Kong (China)*</c:v>
                </c:pt>
                <c:pt idx="39">
                  <c:v>Israel</c:v>
                </c:pt>
                <c:pt idx="40">
                  <c:v>Viet Nam</c:v>
                </c:pt>
                <c:pt idx="41">
                  <c:v>Kazakhstan</c:v>
                </c:pt>
                <c:pt idx="42">
                  <c:v>Colombia</c:v>
                </c:pt>
                <c:pt idx="43">
                  <c:v>Albania</c:v>
                </c:pt>
                <c:pt idx="44">
                  <c:v>Argentina</c:v>
                </c:pt>
                <c:pt idx="45">
                  <c:v>OECD average</c:v>
                </c:pt>
                <c:pt idx="46">
                  <c:v>Canada*</c:v>
                </c:pt>
                <c:pt idx="47">
                  <c:v>North Macedonia</c:v>
                </c:pt>
                <c:pt idx="48">
                  <c:v>Czech Republic</c:v>
                </c:pt>
                <c:pt idx="49">
                  <c:v>Guatemala</c:v>
                </c:pt>
                <c:pt idx="50">
                  <c:v>Uzbekistan</c:v>
                </c:pt>
                <c:pt idx="51">
                  <c:v>Netherlands*</c:v>
                </c:pt>
                <c:pt idx="52">
                  <c:v>Croatia</c:v>
                </c:pt>
                <c:pt idx="53">
                  <c:v>Singapore</c:v>
                </c:pt>
                <c:pt idx="54">
                  <c:v>Macao (China)</c:v>
                </c:pt>
                <c:pt idx="55">
                  <c:v>Korea</c:v>
                </c:pt>
                <c:pt idx="56">
                  <c:v>Estonia</c:v>
                </c:pt>
                <c:pt idx="57">
                  <c:v>Poland</c:v>
                </c:pt>
                <c:pt idx="58">
                  <c:v>Chinese Taipei</c:v>
                </c:pt>
                <c:pt idx="59">
                  <c:v>Indonesia</c:v>
                </c:pt>
                <c:pt idx="60">
                  <c:v>Mongolia</c:v>
                </c:pt>
                <c:pt idx="61">
                  <c:v>Hungary</c:v>
                </c:pt>
                <c:pt idx="62">
                  <c:v>Baku (Azerbaijan)</c:v>
                </c:pt>
                <c:pt idx="63">
                  <c:v>Iceland</c:v>
                </c:pt>
                <c:pt idx="64">
                  <c:v>Slovak Republic</c:v>
                </c:pt>
                <c:pt idx="65">
                  <c:v>Lithuania</c:v>
                </c:pt>
                <c:pt idx="66">
                  <c:v>Philippines</c:v>
                </c:pt>
                <c:pt idx="67">
                  <c:v>Latvia*</c:v>
                </c:pt>
                <c:pt idx="68">
                  <c:v>Romania</c:v>
                </c:pt>
                <c:pt idx="69">
                  <c:v>United Arab Emirates</c:v>
                </c:pt>
                <c:pt idx="70">
                  <c:v>New Zealand*</c:v>
                </c:pt>
                <c:pt idx="71">
                  <c:v>Australia*</c:v>
                </c:pt>
                <c:pt idx="72">
                  <c:v>Norway</c:v>
                </c:pt>
                <c:pt idx="73">
                  <c:v>Finland</c:v>
                </c:pt>
                <c:pt idx="74">
                  <c:v>Sweden</c:v>
                </c:pt>
                <c:pt idx="75">
                  <c:v>Thailand</c:v>
                </c:pt>
                <c:pt idx="76">
                  <c:v>Italy</c:v>
                </c:pt>
                <c:pt idx="77">
                  <c:v>Bulgaria</c:v>
                </c:pt>
                <c:pt idx="78">
                  <c:v>Denmark*</c:v>
                </c:pt>
                <c:pt idx="79">
                  <c:v>Ukrainian regions (18 of 27)</c:v>
                </c:pt>
              </c:strCache>
            </c:strRef>
          </c:cat>
          <c:val>
            <c:numRef>
              <c:f>'Figure II.5.15'!$B$54:$B$133</c:f>
              <c:numCache>
                <c:formatCode>0</c:formatCode>
                <c:ptCount val="80"/>
                <c:pt idx="0">
                  <c:v>5.4912538528442383</c:v>
                </c:pt>
                <c:pt idx="1">
                  <c:v>2.9990096092224121</c:v>
                </c:pt>
                <c:pt idx="2">
                  <c:v>5.1828570365905762</c:v>
                </c:pt>
                <c:pt idx="3">
                  <c:v>4.0028924942016602</c:v>
                </c:pt>
                <c:pt idx="4">
                  <c:v>4.278439998626709</c:v>
                </c:pt>
                <c:pt idx="5">
                  <c:v>5.5146675109863281</c:v>
                </c:pt>
                <c:pt idx="6">
                  <c:v>4.8422131538391113</c:v>
                </c:pt>
                <c:pt idx="7">
                  <c:v>4.7771902084350586</c:v>
                </c:pt>
                <c:pt idx="8">
                  <c:v>5.2136325836181641</c:v>
                </c:pt>
                <c:pt idx="9">
                  <c:v>5.5954265594482422</c:v>
                </c:pt>
                <c:pt idx="10">
                  <c:v>4.2013039588928223</c:v>
                </c:pt>
                <c:pt idx="11">
                  <c:v>4.2021617889404297</c:v>
                </c:pt>
                <c:pt idx="12">
                  <c:v>5.0481090545654297</c:v>
                </c:pt>
                <c:pt idx="13">
                  <c:v>3.6274375915527339</c:v>
                </c:pt>
                <c:pt idx="14">
                  <c:v>2.4459693431854248</c:v>
                </c:pt>
                <c:pt idx="15">
                  <c:v>3.8506660461425781</c:v>
                </c:pt>
                <c:pt idx="16">
                  <c:v>3.882307767868042</c:v>
                </c:pt>
                <c:pt idx="17">
                  <c:v>3.9570891857147221</c:v>
                </c:pt>
                <c:pt idx="18">
                  <c:v>4.5355210304260254</c:v>
                </c:pt>
                <c:pt idx="19">
                  <c:v>2.4637670516967769</c:v>
                </c:pt>
                <c:pt idx="20">
                  <c:v>5.12493896484375</c:v>
                </c:pt>
                <c:pt idx="21">
                  <c:v>3.1862959861755371</c:v>
                </c:pt>
                <c:pt idx="22">
                  <c:v>3.638756275177002</c:v>
                </c:pt>
                <c:pt idx="23">
                  <c:v>4.0974535942077637</c:v>
                </c:pt>
                <c:pt idx="24">
                  <c:v>6.124356746673584</c:v>
                </c:pt>
                <c:pt idx="25">
                  <c:v>3.8998405933380131</c:v>
                </c:pt>
                <c:pt idx="26">
                  <c:v>2.870291948318481</c:v>
                </c:pt>
                <c:pt idx="27">
                  <c:v>4.2073216438293457</c:v>
                </c:pt>
                <c:pt idx="28">
                  <c:v>2.6358258724212651</c:v>
                </c:pt>
                <c:pt idx="29">
                  <c:v>2.6073882579803471</c:v>
                </c:pt>
                <c:pt idx="30">
                  <c:v>5.0747466087341309</c:v>
                </c:pt>
                <c:pt idx="31">
                  <c:v>5.3475828170776367</c:v>
                </c:pt>
                <c:pt idx="32">
                  <c:v>5.0975379943847656</c:v>
                </c:pt>
                <c:pt idx="33">
                  <c:v>5.3451137542724609</c:v>
                </c:pt>
                <c:pt idx="34">
                  <c:v>3.8822743892669682</c:v>
                </c:pt>
                <c:pt idx="35">
                  <c:v>3.7494256496429439</c:v>
                </c:pt>
                <c:pt idx="36">
                  <c:v>3.8468904495239258</c:v>
                </c:pt>
                <c:pt idx="37">
                  <c:v>4.2425780296325684</c:v>
                </c:pt>
                <c:pt idx="38">
                  <c:v>4.8511848449707031</c:v>
                </c:pt>
                <c:pt idx="39">
                  <c:v>5.8230366706848136</c:v>
                </c:pt>
                <c:pt idx="40">
                  <c:v>4.5997796058654794</c:v>
                </c:pt>
                <c:pt idx="41">
                  <c:v>4.7825007438659668</c:v>
                </c:pt>
                <c:pt idx="42">
                  <c:v>4.7584238052368164</c:v>
                </c:pt>
                <c:pt idx="43">
                  <c:v>4.2639374732971191</c:v>
                </c:pt>
                <c:pt idx="44">
                  <c:v>5.6655139923095703</c:v>
                </c:pt>
                <c:pt idx="45">
                  <c:v>4.7337822914123544</c:v>
                </c:pt>
                <c:pt idx="46">
                  <c:v>4.1321587562561044</c:v>
                </c:pt>
                <c:pt idx="47">
                  <c:v>4.073399543762207</c:v>
                </c:pt>
                <c:pt idx="48">
                  <c:v>4.5702662467956543</c:v>
                </c:pt>
                <c:pt idx="49">
                  <c:v>1.807482242584229</c:v>
                </c:pt>
                <c:pt idx="50">
                  <c:v>4.7591090202331543</c:v>
                </c:pt>
                <c:pt idx="51">
                  <c:v>4.4160399436950684</c:v>
                </c:pt>
                <c:pt idx="52">
                  <c:v>4.3788127899169922</c:v>
                </c:pt>
                <c:pt idx="53">
                  <c:v>5.8247418403625488</c:v>
                </c:pt>
                <c:pt idx="54">
                  <c:v>5.0805802345275879</c:v>
                </c:pt>
                <c:pt idx="55">
                  <c:v>4.153313159942627</c:v>
                </c:pt>
                <c:pt idx="56">
                  <c:v>4.849207878112793</c:v>
                </c:pt>
                <c:pt idx="57">
                  <c:v>4.8805432319641113</c:v>
                </c:pt>
                <c:pt idx="58">
                  <c:v>5.6067724227905273</c:v>
                </c:pt>
                <c:pt idx="59">
                  <c:v>2.974869012832642</c:v>
                </c:pt>
                <c:pt idx="60">
                  <c:v>5.9214076995849609</c:v>
                </c:pt>
                <c:pt idx="61">
                  <c:v>4.7073659896850586</c:v>
                </c:pt>
                <c:pt idx="62">
                  <c:v>3.0811576843261719</c:v>
                </c:pt>
                <c:pt idx="63">
                  <c:v>5.0381994247436523</c:v>
                </c:pt>
                <c:pt idx="64">
                  <c:v>4.084721565246582</c:v>
                </c:pt>
                <c:pt idx="65">
                  <c:v>4.8298139572143546</c:v>
                </c:pt>
                <c:pt idx="66">
                  <c:v>2.5640311241149898</c:v>
                </c:pt>
                <c:pt idx="67">
                  <c:v>4.7648587226867676</c:v>
                </c:pt>
                <c:pt idx="68">
                  <c:v>3.4068901538848881</c:v>
                </c:pt>
                <c:pt idx="69">
                  <c:v>5.5969347953796387</c:v>
                </c:pt>
                <c:pt idx="70">
                  <c:v>4.1728191375732422</c:v>
                </c:pt>
                <c:pt idx="71">
                  <c:v>4.8057575225830078</c:v>
                </c:pt>
                <c:pt idx="72">
                  <c:v>4.6071500778198242</c:v>
                </c:pt>
                <c:pt idx="73">
                  <c:v>4.7693700790405273</c:v>
                </c:pt>
                <c:pt idx="74">
                  <c:v>4.6763496398925781</c:v>
                </c:pt>
                <c:pt idx="75">
                  <c:v>4.6542372703552246</c:v>
                </c:pt>
                <c:pt idx="76">
                  <c:v>5.4369854927062988</c:v>
                </c:pt>
                <c:pt idx="77">
                  <c:v>3.9376728534698491</c:v>
                </c:pt>
                <c:pt idx="78">
                  <c:v>5.0975022315979004</c:v>
                </c:pt>
                <c:pt idx="79">
                  <c:v>3.990627527236938</c:v>
                </c:pt>
              </c:numCache>
            </c:numRef>
          </c:val>
          <c:smooth val="0"/>
          <c:extLst>
            <c:ext xmlns:c16="http://schemas.microsoft.com/office/drawing/2014/chart" uri="{C3380CC4-5D6E-409C-BE32-E72D297353CC}">
              <c16:uniqueId val="{00000002-9FE3-48B8-8445-D3EC2F10FC8A}"/>
            </c:ext>
          </c:extLst>
        </c:ser>
        <c:dLbls>
          <c:showLegendKey val="0"/>
          <c:showVal val="0"/>
          <c:showCatName val="0"/>
          <c:showSerName val="0"/>
          <c:showPercent val="0"/>
          <c:showBubbleSize val="0"/>
        </c:dLbls>
        <c:dropLines>
          <c:spPr>
            <a:ln w="6350" cap="flat" cmpd="sng" algn="ctr">
              <a:solidFill>
                <a:schemeClr val="tx1"/>
              </a:solidFill>
              <a:round/>
            </a:ln>
            <a:effectLst/>
          </c:spPr>
        </c:dropLines>
        <c:marker val="1"/>
        <c:smooth val="0"/>
        <c:axId val="846887376"/>
        <c:axId val="1080442128"/>
      </c:lineChart>
      <c:catAx>
        <c:axId val="846887376"/>
        <c:scaling>
          <c:orientation val="minMax"/>
        </c:scaling>
        <c:delete val="0"/>
        <c:axPos val="b"/>
        <c:numFmt formatCode="General" sourceLinked="1"/>
        <c:majorTickMark val="none"/>
        <c:minorTickMark val="none"/>
        <c:tickLblPos val="nextTo"/>
        <c:spPr>
          <a:noFill/>
          <a:ln w="6350" cap="flat" cmpd="sng" algn="ctr">
            <a:noFill/>
            <a:round/>
          </a:ln>
          <a:effectLst/>
        </c:spPr>
        <c:txPr>
          <a:bodyPr rot="-5400000" spcFirstLastPara="1" vertOverflow="ellipsis" wrap="square" anchor="ctr" anchorCtr="1"/>
          <a:lstStyle/>
          <a:p>
            <a:pPr>
              <a:defRPr sz="1100" b="0" i="0" u="none" strike="noStrike" kern="1200" baseline="0">
                <a:solidFill>
                  <a:schemeClr val="tx1"/>
                </a:solidFill>
                <a:latin typeface="Calibri"/>
                <a:ea typeface="Calibri"/>
                <a:cs typeface="Calibri"/>
              </a:defRPr>
            </a:pPr>
            <a:endParaRPr lang="en-US"/>
          </a:p>
        </c:txPr>
        <c:crossAx val="1080442128"/>
        <c:crosses val="autoZero"/>
        <c:auto val="1"/>
        <c:lblAlgn val="ctr"/>
        <c:lblOffset val="100"/>
        <c:tickLblSkip val="1"/>
        <c:noMultiLvlLbl val="0"/>
      </c:catAx>
      <c:valAx>
        <c:axId val="1080442128"/>
        <c:scaling>
          <c:orientation val="minMax"/>
        </c:scaling>
        <c:delete val="0"/>
        <c:axPos val="l"/>
        <c:majorGridlines>
          <c:spPr>
            <a:ln w="12700" cap="flat" cmpd="sng" algn="ctr">
              <a:solidFill>
                <a:srgbClr val="D9D9D9"/>
              </a:solidFill>
              <a:prstDash val="sysDash"/>
              <a:round/>
            </a:ln>
            <a:effectLst/>
          </c:spPr>
        </c:majorGridlines>
        <c:numFmt formatCode="0" sourceLinked="1"/>
        <c:majorTickMark val="none"/>
        <c:minorTickMark val="none"/>
        <c:tickLblPos val="nextTo"/>
        <c:spPr>
          <a:noFill/>
          <a:ln w="6350">
            <a:noFill/>
          </a:ln>
          <a:effectLst/>
        </c:spPr>
        <c:txPr>
          <a:bodyPr rot="-60000000" spcFirstLastPara="1" vertOverflow="ellipsis" vert="horz" wrap="square" anchor="ctr" anchorCtr="1"/>
          <a:lstStyle/>
          <a:p>
            <a:pPr>
              <a:defRPr sz="1100" b="0" i="0" u="none" strike="noStrike" kern="1200" baseline="0">
                <a:solidFill>
                  <a:schemeClr val="tx1"/>
                </a:solidFill>
                <a:latin typeface="Calibri"/>
                <a:ea typeface="Calibri"/>
                <a:cs typeface="Calibri"/>
              </a:defRPr>
            </a:pPr>
            <a:endParaRPr lang="en-US"/>
          </a:p>
        </c:txPr>
        <c:crossAx val="846887376"/>
        <c:crosses val="autoZero"/>
        <c:crossBetween val="between"/>
      </c:valAx>
      <c:spPr>
        <a:noFill/>
        <a:ln w="635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a:extLst>
      <a:ext uri="{909E8E84-426E-40DD-AFC4-6F175D3DCCD1}">
        <a14:hiddenFill xmlns:a14="http://schemas.microsoft.com/office/drawing/2010/main">
          <a:solidFill>
            <a:schemeClr val="bg1"/>
          </a:solidFill>
        </a14:hiddenFill>
      </a:ext>
    </a:ex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166514092344563E-2"/>
          <c:y val="6.5793523947653421E-2"/>
          <c:w val="0.95183353250571967"/>
          <c:h val="0.86685984734634092"/>
        </c:manualLayout>
      </c:layout>
      <c:lineChart>
        <c:grouping val="standard"/>
        <c:varyColors val="0"/>
        <c:ser>
          <c:idx val="56"/>
          <c:order val="0"/>
          <c:tx>
            <c:strRef>
              <c:f>Sheet1!$A$58</c:f>
              <c:strCache>
                <c:ptCount val="1"/>
                <c:pt idx="0">
                  <c:v>OECD average-23</c:v>
                </c:pt>
              </c:strCache>
            </c:strRef>
          </c:tx>
          <c:spPr>
            <a:ln w="127000" cap="rnd">
              <a:solidFill>
                <a:schemeClr val="accent3"/>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Sheet1!$B$58:$H$58</c:f>
              <c:numCache>
                <c:formatCode>0</c:formatCode>
                <c:ptCount val="7"/>
                <c:pt idx="0">
                  <c:v>502</c:v>
                </c:pt>
                <c:pt idx="1">
                  <c:v>501</c:v>
                </c:pt>
                <c:pt idx="2">
                  <c:v>502</c:v>
                </c:pt>
                <c:pt idx="3">
                  <c:v>499</c:v>
                </c:pt>
                <c:pt idx="4">
                  <c:v>496</c:v>
                </c:pt>
                <c:pt idx="5">
                  <c:v>496</c:v>
                </c:pt>
                <c:pt idx="6">
                  <c:v>480</c:v>
                </c:pt>
              </c:numCache>
            </c:numRef>
          </c:val>
          <c:smooth val="0"/>
          <c:extLst>
            <c:ext xmlns:c16="http://schemas.microsoft.com/office/drawing/2014/chart" uri="{C3380CC4-5D6E-409C-BE32-E72D297353CC}">
              <c16:uniqueId val="{0000002C-FC4E-4988-BD38-A35A2844DFBB}"/>
            </c:ext>
          </c:extLst>
        </c:ser>
        <c:ser>
          <c:idx val="70"/>
          <c:order val="1"/>
          <c:tx>
            <c:strRef>
              <c:f>Sheet1!$A$72</c:f>
              <c:strCache>
                <c:ptCount val="1"/>
                <c:pt idx="0">
                  <c:v>Singapore</c:v>
                </c:pt>
              </c:strCache>
            </c:strRef>
          </c:tx>
          <c:spPr>
            <a:ln w="63500" cap="rnd">
              <a:solidFill>
                <a:srgbClr val="C00000"/>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Sheet1!$B$72:$H$72</c:f>
              <c:numCache>
                <c:formatCode>General</c:formatCode>
                <c:ptCount val="7"/>
                <c:pt idx="2" formatCode="0">
                  <c:v>562</c:v>
                </c:pt>
                <c:pt idx="3" formatCode="0">
                  <c:v>573</c:v>
                </c:pt>
                <c:pt idx="4" formatCode="0">
                  <c:v>564</c:v>
                </c:pt>
                <c:pt idx="5" formatCode="0">
                  <c:v>569</c:v>
                </c:pt>
                <c:pt idx="6" formatCode="0">
                  <c:v>575</c:v>
                </c:pt>
              </c:numCache>
            </c:numRef>
          </c:val>
          <c:smooth val="0"/>
          <c:extLst>
            <c:ext xmlns:c16="http://schemas.microsoft.com/office/drawing/2014/chart" uri="{C3380CC4-5D6E-409C-BE32-E72D297353CC}">
              <c16:uniqueId val="{0000003A-FC4E-4988-BD38-A35A2844DFBB}"/>
            </c:ext>
          </c:extLst>
        </c:ser>
        <c:ser>
          <c:idx val="43"/>
          <c:order val="2"/>
          <c:tx>
            <c:strRef>
              <c:f>Sheet1!$A$45</c:f>
              <c:strCache>
                <c:ptCount val="1"/>
                <c:pt idx="0">
                  <c:v>Macao (China)</c:v>
                </c:pt>
              </c:strCache>
              <c:extLst xmlns:c15="http://schemas.microsoft.com/office/drawing/2012/chart"/>
            </c:strRef>
          </c:tx>
          <c:spPr>
            <a:ln w="63500" cap="rnd">
              <a:solidFill>
                <a:srgbClr val="218515"/>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Sheet1!$B$45:$H$45</c:f>
              <c:numCache>
                <c:formatCode>0</c:formatCode>
                <c:ptCount val="7"/>
                <c:pt idx="0">
                  <c:v>527</c:v>
                </c:pt>
                <c:pt idx="1">
                  <c:v>525</c:v>
                </c:pt>
                <c:pt idx="2">
                  <c:v>525</c:v>
                </c:pt>
                <c:pt idx="3">
                  <c:v>538</c:v>
                </c:pt>
                <c:pt idx="4">
                  <c:v>544</c:v>
                </c:pt>
                <c:pt idx="5">
                  <c:v>558</c:v>
                </c:pt>
                <c:pt idx="6">
                  <c:v>552</c:v>
                </c:pt>
              </c:numCache>
            </c:numRef>
          </c:val>
          <c:smooth val="0"/>
          <c:extLst xmlns:c15="http://schemas.microsoft.com/office/drawing/2012/chart">
            <c:ext xmlns:c16="http://schemas.microsoft.com/office/drawing/2014/chart" uri="{C3380CC4-5D6E-409C-BE32-E72D297353CC}">
              <c16:uniqueId val="{0000004C-FC4E-4988-BD38-A35A2844DFBB}"/>
            </c:ext>
          </c:extLst>
        </c:ser>
        <c:ser>
          <c:idx val="36"/>
          <c:order val="3"/>
          <c:tx>
            <c:strRef>
              <c:f>Sheet1!$A$38</c:f>
              <c:strCache>
                <c:ptCount val="1"/>
                <c:pt idx="0">
                  <c:v>Japan</c:v>
                </c:pt>
              </c:strCache>
            </c:strRef>
          </c:tx>
          <c:spPr>
            <a:ln w="63500" cap="rnd">
              <a:solidFill>
                <a:schemeClr val="bg1"/>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Sheet1!$B$38:$H$38</c:f>
              <c:numCache>
                <c:formatCode>0</c:formatCode>
                <c:ptCount val="7"/>
                <c:pt idx="0">
                  <c:v>534</c:v>
                </c:pt>
                <c:pt idx="1">
                  <c:v>523</c:v>
                </c:pt>
                <c:pt idx="2">
                  <c:v>529</c:v>
                </c:pt>
                <c:pt idx="3">
                  <c:v>536</c:v>
                </c:pt>
                <c:pt idx="4">
                  <c:v>532</c:v>
                </c:pt>
                <c:pt idx="5">
                  <c:v>527</c:v>
                </c:pt>
                <c:pt idx="6">
                  <c:v>536</c:v>
                </c:pt>
              </c:numCache>
            </c:numRef>
          </c:val>
          <c:smooth val="0"/>
          <c:extLst>
            <c:ext xmlns:c16="http://schemas.microsoft.com/office/drawing/2014/chart" uri="{C3380CC4-5D6E-409C-BE32-E72D297353CC}">
              <c16:uniqueId val="{0000001C-FC4E-4988-BD38-A35A2844DFBB}"/>
            </c:ext>
          </c:extLst>
        </c:ser>
        <c:ser>
          <c:idx val="21"/>
          <c:order val="4"/>
          <c:tx>
            <c:strRef>
              <c:f>Sheet1!$A$23</c:f>
              <c:strCache>
                <c:ptCount val="1"/>
                <c:pt idx="0">
                  <c:v>Estonia</c:v>
                </c:pt>
              </c:strCache>
            </c:strRef>
          </c:tx>
          <c:spPr>
            <a:ln w="63500" cap="rnd">
              <a:solidFill>
                <a:srgbClr val="578CCF"/>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Sheet1!$B$23:$H$23</c:f>
              <c:numCache>
                <c:formatCode>0</c:formatCode>
                <c:ptCount val="7"/>
                <c:pt idx="1">
                  <c:v>515</c:v>
                </c:pt>
                <c:pt idx="2">
                  <c:v>512</c:v>
                </c:pt>
                <c:pt idx="3">
                  <c:v>521</c:v>
                </c:pt>
                <c:pt idx="4">
                  <c:v>520</c:v>
                </c:pt>
                <c:pt idx="5">
                  <c:v>523</c:v>
                </c:pt>
                <c:pt idx="6">
                  <c:v>510</c:v>
                </c:pt>
              </c:numCache>
            </c:numRef>
          </c:val>
          <c:smooth val="0"/>
          <c:extLst>
            <c:ext xmlns:c16="http://schemas.microsoft.com/office/drawing/2014/chart" uri="{C3380CC4-5D6E-409C-BE32-E72D297353CC}">
              <c16:uniqueId val="{00000011-FC4E-4988-BD38-A35A2844DFBB}"/>
            </c:ext>
          </c:extLst>
        </c:ser>
        <c:ser>
          <c:idx val="65"/>
          <c:order val="6"/>
          <c:tx>
            <c:strRef>
              <c:f>Sheet1!$A$67</c:f>
              <c:strCache>
                <c:ptCount val="1"/>
                <c:pt idx="0">
                  <c:v>Portugal</c:v>
                </c:pt>
              </c:strCache>
            </c:strRef>
          </c:tx>
          <c:spPr>
            <a:ln w="63500" cap="rnd">
              <a:solidFill>
                <a:srgbClr val="28B679"/>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Sheet1!$B$67:$H$67</c:f>
              <c:numCache>
                <c:formatCode>0</c:formatCode>
                <c:ptCount val="7"/>
                <c:pt idx="0">
                  <c:v>466</c:v>
                </c:pt>
                <c:pt idx="1">
                  <c:v>466</c:v>
                </c:pt>
                <c:pt idx="2">
                  <c:v>487</c:v>
                </c:pt>
                <c:pt idx="3">
                  <c:v>487</c:v>
                </c:pt>
                <c:pt idx="4">
                  <c:v>492</c:v>
                </c:pt>
                <c:pt idx="5">
                  <c:v>492</c:v>
                </c:pt>
                <c:pt idx="6">
                  <c:v>472</c:v>
                </c:pt>
              </c:numCache>
            </c:numRef>
          </c:val>
          <c:smooth val="0"/>
          <c:extLst>
            <c:ext xmlns:c16="http://schemas.microsoft.com/office/drawing/2014/chart" uri="{C3380CC4-5D6E-409C-BE32-E72D297353CC}">
              <c16:uniqueId val="{00000035-FC4E-4988-BD38-A35A2844DFBB}"/>
            </c:ext>
          </c:extLst>
        </c:ser>
        <c:ser>
          <c:idx val="37"/>
          <c:order val="7"/>
          <c:tx>
            <c:strRef>
              <c:f>Sheet1!$A$36</c:f>
              <c:strCache>
                <c:ptCount val="1"/>
                <c:pt idx="0">
                  <c:v>Italy</c:v>
                </c:pt>
              </c:strCache>
            </c:strRef>
          </c:tx>
          <c:spPr>
            <a:ln w="63500" cap="rnd">
              <a:solidFill>
                <a:srgbClr val="127344"/>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Sheet1!$B$36:$H$36</c:f>
              <c:numCache>
                <c:formatCode>0</c:formatCode>
                <c:ptCount val="7"/>
                <c:pt idx="0">
                  <c:v>466</c:v>
                </c:pt>
                <c:pt idx="1">
                  <c:v>462</c:v>
                </c:pt>
                <c:pt idx="2">
                  <c:v>483</c:v>
                </c:pt>
                <c:pt idx="3">
                  <c:v>485</c:v>
                </c:pt>
                <c:pt idx="4">
                  <c:v>490</c:v>
                </c:pt>
                <c:pt idx="5">
                  <c:v>487</c:v>
                </c:pt>
                <c:pt idx="6">
                  <c:v>471</c:v>
                </c:pt>
              </c:numCache>
            </c:numRef>
          </c:val>
          <c:smooth val="0"/>
          <c:extLst>
            <c:ext xmlns:c16="http://schemas.microsoft.com/office/drawing/2014/chart" uri="{C3380CC4-5D6E-409C-BE32-E72D297353CC}">
              <c16:uniqueId val="{00000002-950E-4128-AE24-3AA6FFFC1982}"/>
            </c:ext>
          </c:extLst>
        </c:ser>
        <c:ser>
          <c:idx val="33"/>
          <c:order val="8"/>
          <c:tx>
            <c:strRef>
              <c:f>Sheet1!$A$35</c:f>
              <c:strCache>
                <c:ptCount val="1"/>
                <c:pt idx="0">
                  <c:v>Israel</c:v>
                </c:pt>
              </c:strCache>
            </c:strRef>
          </c:tx>
          <c:spPr>
            <a:ln w="63500" cap="rnd">
              <a:solidFill>
                <a:srgbClr val="175CCC"/>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Sheet1!$B$35:$H$35</c:f>
              <c:numCache>
                <c:formatCode>0</c:formatCode>
                <c:ptCount val="7"/>
                <c:pt idx="1">
                  <c:v>442</c:v>
                </c:pt>
                <c:pt idx="2">
                  <c:v>447</c:v>
                </c:pt>
                <c:pt idx="3">
                  <c:v>466</c:v>
                </c:pt>
                <c:pt idx="4">
                  <c:v>470</c:v>
                </c:pt>
                <c:pt idx="5">
                  <c:v>463</c:v>
                </c:pt>
                <c:pt idx="6">
                  <c:v>458</c:v>
                </c:pt>
              </c:numCache>
            </c:numRef>
          </c:val>
          <c:smooth val="0"/>
          <c:extLst>
            <c:ext xmlns:c16="http://schemas.microsoft.com/office/drawing/2014/chart" uri="{C3380CC4-5D6E-409C-BE32-E72D297353CC}">
              <c16:uniqueId val="{0000001A-FC4E-4988-BD38-A35A2844DFBB}"/>
            </c:ext>
          </c:extLst>
        </c:ser>
        <c:ser>
          <c:idx val="85"/>
          <c:order val="9"/>
          <c:tx>
            <c:strRef>
              <c:f>Sheet1!$A$79</c:f>
              <c:strCache>
                <c:ptCount val="1"/>
                <c:pt idx="0">
                  <c:v>Türkiye</c:v>
                </c:pt>
              </c:strCache>
            </c:strRef>
          </c:tx>
          <c:spPr>
            <a:ln w="63500" cap="rnd">
              <a:solidFill>
                <a:srgbClr val="FF0000"/>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Sheet1!$B$79:$H$79</c:f>
              <c:numCache>
                <c:formatCode>0</c:formatCode>
                <c:ptCount val="7"/>
                <c:pt idx="0">
                  <c:v>423</c:v>
                </c:pt>
                <c:pt idx="1">
                  <c:v>424</c:v>
                </c:pt>
                <c:pt idx="2">
                  <c:v>445</c:v>
                </c:pt>
                <c:pt idx="3">
                  <c:v>448</c:v>
                </c:pt>
                <c:pt idx="4">
                  <c:v>451</c:v>
                </c:pt>
                <c:pt idx="5">
                  <c:v>454</c:v>
                </c:pt>
                <c:pt idx="6">
                  <c:v>453</c:v>
                </c:pt>
              </c:numCache>
            </c:numRef>
          </c:val>
          <c:smooth val="0"/>
          <c:extLst>
            <c:ext xmlns:c16="http://schemas.microsoft.com/office/drawing/2014/chart" uri="{C3380CC4-5D6E-409C-BE32-E72D297353CC}">
              <c16:uniqueId val="{00000014-AC0B-4784-B95D-CAD77C805670}"/>
            </c:ext>
          </c:extLst>
        </c:ser>
        <c:ser>
          <c:idx val="77"/>
          <c:order val="10"/>
          <c:tx>
            <c:strRef>
              <c:f>Sheet1!$A$80</c:f>
              <c:strCache>
                <c:ptCount val="1"/>
                <c:pt idx="0">
                  <c:v>Ukrainian regions (18 of 27)</c:v>
                </c:pt>
              </c:strCache>
            </c:strRef>
          </c:tx>
          <c:spPr>
            <a:ln w="63500" cap="rnd">
              <a:solidFill>
                <a:srgbClr val="FF0000"/>
              </a:solidFill>
              <a:round/>
            </a:ln>
            <a:effectLst/>
          </c:spPr>
          <c:marker>
            <c:symbol val="none"/>
          </c:marker>
          <c:dPt>
            <c:idx val="4"/>
            <c:marker>
              <c:symbol val="none"/>
            </c:marker>
            <c:bubble3D val="0"/>
            <c:spPr>
              <a:ln w="63500" cap="rnd">
                <a:solidFill>
                  <a:srgbClr val="FF0000"/>
                </a:solidFill>
                <a:prstDash val="sysDash"/>
                <a:round/>
              </a:ln>
              <a:effectLst/>
            </c:spPr>
            <c:extLst>
              <c:ext xmlns:c16="http://schemas.microsoft.com/office/drawing/2014/chart" uri="{C3380CC4-5D6E-409C-BE32-E72D297353CC}">
                <c16:uniqueId val="{0000000F-C237-4905-A841-8A7C5AAE9B94}"/>
              </c:ext>
            </c:extLst>
          </c:dPt>
          <c:dPt>
            <c:idx val="5"/>
            <c:marker>
              <c:symbol val="none"/>
            </c:marker>
            <c:bubble3D val="0"/>
            <c:spPr>
              <a:ln w="63500" cap="rnd">
                <a:solidFill>
                  <a:srgbClr val="FF0000"/>
                </a:solidFill>
                <a:prstDash val="sysDash"/>
                <a:round/>
              </a:ln>
              <a:effectLst/>
            </c:spPr>
            <c:extLst>
              <c:ext xmlns:c16="http://schemas.microsoft.com/office/drawing/2014/chart" uri="{C3380CC4-5D6E-409C-BE32-E72D297353CC}">
                <c16:uniqueId val="{0000000E-C237-4905-A841-8A7C5AAE9B94}"/>
              </c:ext>
            </c:extLst>
          </c:dPt>
          <c:cat>
            <c:strRef>
              <c:f>Sheet1!$B$1:$H$1</c:f>
              <c:strCache>
                <c:ptCount val="7"/>
                <c:pt idx="0">
                  <c:v>2003</c:v>
                </c:pt>
                <c:pt idx="1">
                  <c:v>2006</c:v>
                </c:pt>
                <c:pt idx="2">
                  <c:v>2009</c:v>
                </c:pt>
                <c:pt idx="3">
                  <c:v>2012</c:v>
                </c:pt>
                <c:pt idx="4">
                  <c:v>2015</c:v>
                </c:pt>
                <c:pt idx="5">
                  <c:v>2018</c:v>
                </c:pt>
                <c:pt idx="6">
                  <c:v>2022</c:v>
                </c:pt>
              </c:strCache>
            </c:strRef>
          </c:cat>
          <c:val>
            <c:numRef>
              <c:f>Sheet1!$B$80:$H$80</c:f>
              <c:numCache>
                <c:formatCode>General</c:formatCode>
                <c:ptCount val="7"/>
                <c:pt idx="6" formatCode="0">
                  <c:v>441</c:v>
                </c:pt>
              </c:numCache>
            </c:numRef>
          </c:val>
          <c:smooth val="0"/>
          <c:extLst>
            <c:ext xmlns:c16="http://schemas.microsoft.com/office/drawing/2014/chart" uri="{C3380CC4-5D6E-409C-BE32-E72D297353CC}">
              <c16:uniqueId val="{00000040-FC4E-4988-BD38-A35A2844DFBB}"/>
            </c:ext>
          </c:extLst>
        </c:ser>
        <c:ser>
          <c:idx val="67"/>
          <c:order val="11"/>
          <c:tx>
            <c:strRef>
              <c:f>Sheet1!$A$69</c:f>
              <c:strCache>
                <c:ptCount val="1"/>
                <c:pt idx="0">
                  <c:v>Romania</c:v>
                </c:pt>
              </c:strCache>
            </c:strRef>
          </c:tx>
          <c:spPr>
            <a:ln w="63500" cap="rnd">
              <a:solidFill>
                <a:srgbClr val="13408D"/>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Sheet1!$B$69:$H$69</c:f>
              <c:numCache>
                <c:formatCode>0</c:formatCode>
                <c:ptCount val="7"/>
                <c:pt idx="1">
                  <c:v>415</c:v>
                </c:pt>
                <c:pt idx="2">
                  <c:v>427</c:v>
                </c:pt>
                <c:pt idx="3">
                  <c:v>445</c:v>
                </c:pt>
                <c:pt idx="4">
                  <c:v>444</c:v>
                </c:pt>
                <c:pt idx="5">
                  <c:v>430</c:v>
                </c:pt>
                <c:pt idx="6">
                  <c:v>428</c:v>
                </c:pt>
              </c:numCache>
            </c:numRef>
          </c:val>
          <c:smooth val="0"/>
          <c:extLst>
            <c:ext xmlns:c16="http://schemas.microsoft.com/office/drawing/2014/chart" uri="{C3380CC4-5D6E-409C-BE32-E72D297353CC}">
              <c16:uniqueId val="{00000037-FC4E-4988-BD38-A35A2844DFBB}"/>
            </c:ext>
          </c:extLst>
        </c:ser>
        <c:ser>
          <c:idx val="47"/>
          <c:order val="12"/>
          <c:tx>
            <c:strRef>
              <c:f>Sheet1!$A$49</c:f>
              <c:strCache>
                <c:ptCount val="1"/>
                <c:pt idx="0">
                  <c:v>Moldova</c:v>
                </c:pt>
              </c:strCache>
            </c:strRef>
          </c:tx>
          <c:spPr>
            <a:ln w="63500" cap="rnd">
              <a:solidFill>
                <a:srgbClr val="FFE15A"/>
              </a:solidFill>
              <a:round/>
            </a:ln>
            <a:effectLst/>
          </c:spPr>
          <c:marker>
            <c:symbol val="none"/>
          </c:marker>
          <c:dPt>
            <c:idx val="4"/>
            <c:marker>
              <c:symbol val="none"/>
            </c:marker>
            <c:bubble3D val="0"/>
            <c:spPr>
              <a:ln w="63500" cap="rnd">
                <a:solidFill>
                  <a:srgbClr val="FFE15A"/>
                </a:solidFill>
                <a:prstDash val="dash"/>
                <a:round/>
              </a:ln>
              <a:effectLst/>
            </c:spPr>
            <c:extLst>
              <c:ext xmlns:c16="http://schemas.microsoft.com/office/drawing/2014/chart" uri="{C3380CC4-5D6E-409C-BE32-E72D297353CC}">
                <c16:uniqueId val="{00000005-98FC-4EEB-BF12-5BB5328114E3}"/>
              </c:ext>
            </c:extLst>
          </c:dPt>
          <c:dPt>
            <c:idx val="5"/>
            <c:marker>
              <c:symbol val="none"/>
            </c:marker>
            <c:bubble3D val="0"/>
            <c:spPr>
              <a:ln w="63500" cap="rnd">
                <a:solidFill>
                  <a:srgbClr val="FFE15A"/>
                </a:solidFill>
                <a:prstDash val="solid"/>
                <a:round/>
              </a:ln>
              <a:effectLst/>
            </c:spPr>
            <c:extLst>
              <c:ext xmlns:c16="http://schemas.microsoft.com/office/drawing/2014/chart" uri="{C3380CC4-5D6E-409C-BE32-E72D297353CC}">
                <c16:uniqueId val="{0000000A-44AE-41FF-9443-0EBA3A3BFA36}"/>
              </c:ext>
            </c:extLst>
          </c:dPt>
          <c:cat>
            <c:strRef>
              <c:f>Sheet1!$B$1:$H$1</c:f>
              <c:strCache>
                <c:ptCount val="7"/>
                <c:pt idx="0">
                  <c:v>2003</c:v>
                </c:pt>
                <c:pt idx="1">
                  <c:v>2006</c:v>
                </c:pt>
                <c:pt idx="2">
                  <c:v>2009</c:v>
                </c:pt>
                <c:pt idx="3">
                  <c:v>2012</c:v>
                </c:pt>
                <c:pt idx="4">
                  <c:v>2015</c:v>
                </c:pt>
                <c:pt idx="5">
                  <c:v>2018</c:v>
                </c:pt>
                <c:pt idx="6">
                  <c:v>2022</c:v>
                </c:pt>
              </c:strCache>
            </c:strRef>
          </c:cat>
          <c:val>
            <c:numRef>
              <c:f>Sheet1!$B$49:$H$49</c:f>
              <c:numCache>
                <c:formatCode>General</c:formatCode>
                <c:ptCount val="7"/>
                <c:pt idx="2" formatCode="0">
                  <c:v>397</c:v>
                </c:pt>
                <c:pt idx="3" formatCode="0">
                  <c:v>408</c:v>
                </c:pt>
                <c:pt idx="4" formatCode="0">
                  <c:v>420</c:v>
                </c:pt>
                <c:pt idx="5" formatCode="0">
                  <c:v>421</c:v>
                </c:pt>
                <c:pt idx="6" formatCode="0">
                  <c:v>414</c:v>
                </c:pt>
              </c:numCache>
            </c:numRef>
          </c:val>
          <c:smooth val="0"/>
          <c:extLst>
            <c:ext xmlns:c16="http://schemas.microsoft.com/office/drawing/2014/chart" uri="{C3380CC4-5D6E-409C-BE32-E72D297353CC}">
              <c16:uniqueId val="{00000025-FC4E-4988-BD38-A35A2844DFBB}"/>
            </c:ext>
          </c:extLst>
        </c:ser>
        <c:ser>
          <c:idx val="66"/>
          <c:order val="13"/>
          <c:tx>
            <c:strRef>
              <c:f>Sheet1!$A$68</c:f>
              <c:strCache>
                <c:ptCount val="1"/>
                <c:pt idx="0">
                  <c:v>Qatar</c:v>
                </c:pt>
              </c:strCache>
            </c:strRef>
          </c:tx>
          <c:spPr>
            <a:ln w="63500" cap="rnd">
              <a:solidFill>
                <a:srgbClr val="752F4B"/>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Sheet1!$B$68:$H$68</c:f>
              <c:numCache>
                <c:formatCode>0</c:formatCode>
                <c:ptCount val="7"/>
                <c:pt idx="1">
                  <c:v>318</c:v>
                </c:pt>
                <c:pt idx="2">
                  <c:v>368</c:v>
                </c:pt>
                <c:pt idx="3">
                  <c:v>376</c:v>
                </c:pt>
                <c:pt idx="4">
                  <c:v>402</c:v>
                </c:pt>
                <c:pt idx="5">
                  <c:v>414</c:v>
                </c:pt>
                <c:pt idx="6">
                  <c:v>414</c:v>
                </c:pt>
              </c:numCache>
            </c:numRef>
          </c:val>
          <c:smooth val="0"/>
          <c:extLst>
            <c:ext xmlns:c16="http://schemas.microsoft.com/office/drawing/2014/chart" uri="{C3380CC4-5D6E-409C-BE32-E72D297353CC}">
              <c16:uniqueId val="{00000036-FC4E-4988-BD38-A35A2844DFBB}"/>
            </c:ext>
          </c:extLst>
        </c:ser>
        <c:ser>
          <c:idx val="49"/>
          <c:order val="14"/>
          <c:tx>
            <c:strRef>
              <c:f>Sheet1!$A$51</c:f>
              <c:strCache>
                <c:ptCount val="1"/>
                <c:pt idx="0">
                  <c:v>Montenegro</c:v>
                </c:pt>
              </c:strCache>
            </c:strRef>
          </c:tx>
          <c:spPr>
            <a:ln w="63500" cap="rnd">
              <a:solidFill>
                <a:schemeClr val="accent6">
                  <a:lumMod val="75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Sheet1!$B$51:$H$51</c:f>
              <c:numCache>
                <c:formatCode>0</c:formatCode>
                <c:ptCount val="7"/>
                <c:pt idx="1">
                  <c:v>399</c:v>
                </c:pt>
                <c:pt idx="2">
                  <c:v>403</c:v>
                </c:pt>
                <c:pt idx="3">
                  <c:v>410</c:v>
                </c:pt>
                <c:pt idx="4">
                  <c:v>418</c:v>
                </c:pt>
                <c:pt idx="5">
                  <c:v>430</c:v>
                </c:pt>
                <c:pt idx="6">
                  <c:v>406</c:v>
                </c:pt>
              </c:numCache>
            </c:numRef>
          </c:val>
          <c:smooth val="0"/>
          <c:extLst>
            <c:ext xmlns:c16="http://schemas.microsoft.com/office/drawing/2014/chart" uri="{C3380CC4-5D6E-409C-BE32-E72D297353CC}">
              <c16:uniqueId val="{00000026-FC4E-4988-BD38-A35A2844DFBB}"/>
            </c:ext>
          </c:extLst>
        </c:ser>
        <c:ser>
          <c:idx val="62"/>
          <c:order val="15"/>
          <c:tx>
            <c:strRef>
              <c:f>Sheet1!$A$64</c:f>
              <c:strCache>
                <c:ptCount val="1"/>
                <c:pt idx="0">
                  <c:v>Peru</c:v>
                </c:pt>
              </c:strCache>
            </c:strRef>
          </c:tx>
          <c:spPr>
            <a:ln w="63500" cap="rnd">
              <a:solidFill>
                <a:schemeClr val="accent4">
                  <a:lumMod val="5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Sheet1!$B$64:$H$64</c:f>
              <c:numCache>
                <c:formatCode>General</c:formatCode>
                <c:ptCount val="7"/>
                <c:pt idx="2" formatCode="0">
                  <c:v>365</c:v>
                </c:pt>
                <c:pt idx="3" formatCode="0">
                  <c:v>368</c:v>
                </c:pt>
                <c:pt idx="4" formatCode="0">
                  <c:v>387</c:v>
                </c:pt>
                <c:pt idx="5" formatCode="0">
                  <c:v>400</c:v>
                </c:pt>
                <c:pt idx="6" formatCode="0">
                  <c:v>391</c:v>
                </c:pt>
              </c:numCache>
            </c:numRef>
          </c:val>
          <c:smooth val="0"/>
          <c:extLst>
            <c:ext xmlns:c16="http://schemas.microsoft.com/office/drawing/2014/chart" uri="{C3380CC4-5D6E-409C-BE32-E72D297353CC}">
              <c16:uniqueId val="{00000032-FC4E-4988-BD38-A35A2844DFBB}"/>
            </c:ext>
          </c:extLst>
        </c:ser>
        <c:ser>
          <c:idx val="44"/>
          <c:order val="16"/>
          <c:tx>
            <c:strRef>
              <c:f>Sheet1!$A$46</c:f>
              <c:strCache>
                <c:ptCount val="1"/>
                <c:pt idx="0">
                  <c:v>Malaysia</c:v>
                </c:pt>
              </c:strCache>
              <c:extLst xmlns:c15="http://schemas.microsoft.com/office/drawing/2012/chart"/>
            </c:strRef>
          </c:tx>
          <c:spPr>
            <a:ln w="28575" cap="rnd">
              <a:solidFill>
                <a:schemeClr val="accent3">
                  <a:lumMod val="7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extLst xmlns:c15="http://schemas.microsoft.com/office/drawing/2012/chart"/>
            </c:strRef>
          </c:cat>
          <c:val>
            <c:numRef>
              <c:f>Sheet1!$B$46:$H$46</c:f>
              <c:extLst xmlns:c15="http://schemas.microsoft.com/office/drawing/2012/chart"/>
            </c:numRef>
          </c:val>
          <c:smooth val="0"/>
          <c:extLst xmlns:c15="http://schemas.microsoft.com/office/drawing/2012/chart">
            <c:ext xmlns:c16="http://schemas.microsoft.com/office/drawing/2014/chart" uri="{C3380CC4-5D6E-409C-BE32-E72D297353CC}">
              <c16:uniqueId val="{00000022-FC4E-4988-BD38-A35A2844DFBB}"/>
            </c:ext>
          </c:extLst>
        </c:ser>
        <c:ser>
          <c:idx val="13"/>
          <c:order val="17"/>
          <c:tx>
            <c:strRef>
              <c:f>Sheet1!$A$15</c:f>
              <c:strCache>
                <c:ptCount val="1"/>
                <c:pt idx="0">
                  <c:v>Colombia</c:v>
                </c:pt>
              </c:strCache>
            </c:strRef>
          </c:tx>
          <c:spPr>
            <a:ln w="63500" cap="rnd">
              <a:solidFill>
                <a:schemeClr val="accent1">
                  <a:lumMod val="90000"/>
                  <a:lumOff val="1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Sheet1!$B$15:$H$15</c:f>
              <c:numCache>
                <c:formatCode>0</c:formatCode>
                <c:ptCount val="7"/>
                <c:pt idx="1">
                  <c:v>370</c:v>
                </c:pt>
                <c:pt idx="2">
                  <c:v>381</c:v>
                </c:pt>
                <c:pt idx="3">
                  <c:v>376</c:v>
                </c:pt>
                <c:pt idx="4">
                  <c:v>390</c:v>
                </c:pt>
                <c:pt idx="5">
                  <c:v>391</c:v>
                </c:pt>
                <c:pt idx="6">
                  <c:v>383</c:v>
                </c:pt>
              </c:numCache>
            </c:numRef>
          </c:val>
          <c:smooth val="0"/>
          <c:extLst>
            <c:ext xmlns:c16="http://schemas.microsoft.com/office/drawing/2014/chart" uri="{C3380CC4-5D6E-409C-BE32-E72D297353CC}">
              <c16:uniqueId val="{00000009-FC4E-4988-BD38-A35A2844DFBB}"/>
            </c:ext>
          </c:extLst>
        </c:ser>
        <c:ser>
          <c:idx val="24"/>
          <c:order val="18"/>
          <c:tx>
            <c:strRef>
              <c:f>Sheet1!$A$26</c:f>
              <c:strCache>
                <c:ptCount val="1"/>
                <c:pt idx="0">
                  <c:v>Georgia</c:v>
                </c:pt>
              </c:strCache>
              <c:extLst xmlns:c15="http://schemas.microsoft.com/office/drawing/2012/chart"/>
            </c:strRef>
          </c:tx>
          <c:spPr>
            <a:ln w="28575" cap="rnd">
              <a:solidFill>
                <a:schemeClr val="accent1">
                  <a:lumMod val="60000"/>
                  <a:lumOff val="4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extLst xmlns:c15="http://schemas.microsoft.com/office/drawing/2012/chart"/>
            </c:strRef>
          </c:cat>
          <c:val>
            <c:numRef>
              <c:f>Sheet1!$B$26:$H$26</c:f>
              <c:extLst xmlns:c15="http://schemas.microsoft.com/office/drawing/2012/chart"/>
            </c:numRef>
          </c:val>
          <c:smooth val="0"/>
          <c:extLst xmlns:c15="http://schemas.microsoft.com/office/drawing/2012/chart">
            <c:ext xmlns:c16="http://schemas.microsoft.com/office/drawing/2014/chart" uri="{C3380CC4-5D6E-409C-BE32-E72D297353CC}">
              <c16:uniqueId val="{00000014-FC4E-4988-BD38-A35A2844DFBB}"/>
            </c:ext>
          </c:extLst>
        </c:ser>
        <c:ser>
          <c:idx val="53"/>
          <c:order val="19"/>
          <c:tx>
            <c:strRef>
              <c:f>Sheet1!$A$55</c:f>
              <c:strCache>
                <c:ptCount val="1"/>
                <c:pt idx="0">
                  <c:v>North Macedonia</c:v>
                </c:pt>
              </c:strCache>
            </c:strRef>
          </c:tx>
          <c:spPr>
            <a:ln w="63500" cap="rnd">
              <a:solidFill>
                <a:srgbClr val="FFE15A"/>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Sheet1!$B$55:$H$55</c:f>
              <c:numCache>
                <c:formatCode>General</c:formatCode>
                <c:ptCount val="7"/>
                <c:pt idx="4" formatCode="0">
                  <c:v>371</c:v>
                </c:pt>
                <c:pt idx="5" formatCode="0">
                  <c:v>394</c:v>
                </c:pt>
                <c:pt idx="6" formatCode="0">
                  <c:v>389</c:v>
                </c:pt>
              </c:numCache>
            </c:numRef>
          </c:val>
          <c:smooth val="0"/>
          <c:extLst>
            <c:ext xmlns:c16="http://schemas.microsoft.com/office/drawing/2014/chart" uri="{C3380CC4-5D6E-409C-BE32-E72D297353CC}">
              <c16:uniqueId val="{00000029-FC4E-4988-BD38-A35A2844DFBB}"/>
            </c:ext>
          </c:extLst>
        </c:ser>
        <c:ser>
          <c:idx val="6"/>
          <c:order val="20"/>
          <c:tx>
            <c:strRef>
              <c:f>Sheet1!$A$8</c:f>
              <c:strCache>
                <c:ptCount val="1"/>
                <c:pt idx="0">
                  <c:v>Brazil</c:v>
                </c:pt>
              </c:strCache>
            </c:strRef>
          </c:tx>
          <c:spPr>
            <a:ln w="63500" cap="rnd">
              <a:solidFill>
                <a:srgbClr val="17A55C"/>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Sheet1!$B$8:$H$8</c:f>
              <c:numCache>
                <c:formatCode>0</c:formatCode>
                <c:ptCount val="7"/>
                <c:pt idx="0">
                  <c:v>356</c:v>
                </c:pt>
                <c:pt idx="1">
                  <c:v>370</c:v>
                </c:pt>
                <c:pt idx="2">
                  <c:v>386</c:v>
                </c:pt>
                <c:pt idx="3">
                  <c:v>389</c:v>
                </c:pt>
                <c:pt idx="4">
                  <c:v>377</c:v>
                </c:pt>
                <c:pt idx="5">
                  <c:v>384</c:v>
                </c:pt>
                <c:pt idx="6">
                  <c:v>379</c:v>
                </c:pt>
              </c:numCache>
            </c:numRef>
          </c:val>
          <c:smooth val="0"/>
          <c:extLst>
            <c:ext xmlns:c16="http://schemas.microsoft.com/office/drawing/2014/chart" uri="{C3380CC4-5D6E-409C-BE32-E72D297353CC}">
              <c16:uniqueId val="{00000004-FC4E-4988-BD38-A35A2844DFBB}"/>
            </c:ext>
          </c:extLst>
        </c:ser>
        <c:ser>
          <c:idx val="78"/>
          <c:order val="21"/>
          <c:tx>
            <c:strRef>
              <c:f>Sheet1!$A$81</c:f>
              <c:strCache>
                <c:ptCount val="1"/>
                <c:pt idx="0">
                  <c:v>United Arab Emirates</c:v>
                </c:pt>
              </c:strCache>
              <c:extLst xmlns:c15="http://schemas.microsoft.com/office/drawing/2012/chart"/>
            </c:strRef>
          </c:tx>
          <c:spPr>
            <a:ln w="28575" cap="rnd">
              <a:solidFill>
                <a:schemeClr val="accent1">
                  <a:lumMod val="60000"/>
                  <a:lumOff val="4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Sheet1!$B$81:$H$81</c:f>
            </c:numRef>
          </c:val>
          <c:smooth val="0"/>
          <c:extLst xmlns:c15="http://schemas.microsoft.com/office/drawing/2012/chart">
            <c:ext xmlns:c16="http://schemas.microsoft.com/office/drawing/2014/chart" uri="{C3380CC4-5D6E-409C-BE32-E72D297353CC}">
              <c16:uniqueId val="{00000048-FC4E-4988-BD38-A35A2844DFBB}"/>
            </c:ext>
          </c:extLst>
        </c:ser>
        <c:ser>
          <c:idx val="8"/>
          <c:order val="22"/>
          <c:tx>
            <c:strRef>
              <c:f>Sheet1!$A$10</c:f>
              <c:strCache>
                <c:ptCount val="1"/>
                <c:pt idx="0">
                  <c:v>Bulgaria</c:v>
                </c:pt>
              </c:strCache>
              <c:extLst xmlns:c15="http://schemas.microsoft.com/office/drawing/2012/chart"/>
            </c:strRef>
          </c:tx>
          <c:spPr>
            <a:ln w="28575" cap="rnd">
              <a:solidFill>
                <a:schemeClr val="accent3">
                  <a:lumMod val="6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Sheet1!$B$10:$H$10</c:f>
            </c:numRef>
          </c:val>
          <c:smooth val="0"/>
          <c:extLst xmlns:c15="http://schemas.microsoft.com/office/drawing/2012/chart">
            <c:ext xmlns:c16="http://schemas.microsoft.com/office/drawing/2014/chart" uri="{C3380CC4-5D6E-409C-BE32-E72D297353CC}">
              <c16:uniqueId val="{00000049-FC4E-4988-BD38-A35A2844DFBB}"/>
            </c:ext>
          </c:extLst>
        </c:ser>
        <c:ser>
          <c:idx val="28"/>
          <c:order val="23"/>
          <c:tx>
            <c:strRef>
              <c:f>Sheet1!$A$30</c:f>
              <c:strCache>
                <c:ptCount val="1"/>
                <c:pt idx="0">
                  <c:v>Hong Kong (China)*</c:v>
                </c:pt>
              </c:strCache>
              <c:extLst xmlns:c15="http://schemas.microsoft.com/office/drawing/2012/chart"/>
            </c:strRef>
          </c:tx>
          <c:spPr>
            <a:ln w="28575" cap="rnd">
              <a:solidFill>
                <a:schemeClr val="accent5">
                  <a:lumMod val="60000"/>
                  <a:lumOff val="4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Sheet1!$B$30:$H$30</c:f>
            </c:numRef>
          </c:val>
          <c:smooth val="0"/>
          <c:extLst xmlns:c15="http://schemas.microsoft.com/office/drawing/2012/chart">
            <c:ext xmlns:c16="http://schemas.microsoft.com/office/drawing/2014/chart" uri="{C3380CC4-5D6E-409C-BE32-E72D297353CC}">
              <c16:uniqueId val="{0000004A-FC4E-4988-BD38-A35A2844DFBB}"/>
            </c:ext>
          </c:extLst>
        </c:ser>
        <c:ser>
          <c:idx val="27"/>
          <c:order val="24"/>
          <c:tx>
            <c:strRef>
              <c:f>Sheet1!$A$29</c:f>
              <c:strCache>
                <c:ptCount val="1"/>
                <c:pt idx="0">
                  <c:v>Guatemala</c:v>
                </c:pt>
              </c:strCache>
              <c:extLst xmlns:c15="http://schemas.microsoft.com/office/drawing/2012/chart"/>
            </c:strRef>
          </c:tx>
          <c:spPr>
            <a:ln w="28575" cap="rnd">
              <a:solidFill>
                <a:schemeClr val="accent4">
                  <a:lumMod val="60000"/>
                  <a:lumOff val="4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Sheet1!$B$29:$H$29</c:f>
            </c:numRef>
          </c:val>
          <c:smooth val="0"/>
          <c:extLst xmlns:c15="http://schemas.microsoft.com/office/drawing/2012/chart">
            <c:ext xmlns:c16="http://schemas.microsoft.com/office/drawing/2014/chart" uri="{C3380CC4-5D6E-409C-BE32-E72D297353CC}">
              <c16:uniqueId val="{0000004B-FC4E-4988-BD38-A35A2844DFBB}"/>
            </c:ext>
          </c:extLst>
        </c:ser>
        <c:ser>
          <c:idx val="0"/>
          <c:order val="25"/>
          <c:tx>
            <c:strRef>
              <c:f>Sheet1!$A$2</c:f>
              <c:strCache>
                <c:ptCount val="1"/>
                <c:pt idx="0">
                  <c:v>Albania</c:v>
                </c:pt>
              </c:strCache>
            </c:strRef>
          </c:tx>
          <c:spPr>
            <a:ln w="28575" cap="rnd">
              <a:solidFill>
                <a:schemeClr val="accent1"/>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Sheet1!$B$2:$H$2</c:f>
            </c:numRef>
          </c:val>
          <c:smooth val="0"/>
          <c:extLst>
            <c:ext xmlns:c16="http://schemas.microsoft.com/office/drawing/2014/chart" uri="{C3380CC4-5D6E-409C-BE32-E72D297353CC}">
              <c16:uniqueId val="{00000000-FC4E-4988-BD38-A35A2844DFBB}"/>
            </c:ext>
          </c:extLst>
        </c:ser>
        <c:ser>
          <c:idx val="3"/>
          <c:order val="26"/>
          <c:tx>
            <c:strRef>
              <c:f>Sheet1!$A$5</c:f>
              <c:strCache>
                <c:ptCount val="1"/>
                <c:pt idx="0">
                  <c:v>Austria</c:v>
                </c:pt>
              </c:strCache>
              <c:extLst xmlns:c15="http://schemas.microsoft.com/office/drawing/2012/chart"/>
            </c:strRef>
          </c:tx>
          <c:spPr>
            <a:ln w="28575" cap="rnd">
              <a:solidFill>
                <a:schemeClr val="accent4"/>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Sheet1!$B$5:$H$5</c:f>
            </c:numRef>
          </c:val>
          <c:smooth val="0"/>
          <c:extLst xmlns:c15="http://schemas.microsoft.com/office/drawing/2012/chart">
            <c:ext xmlns:c16="http://schemas.microsoft.com/office/drawing/2014/chart" uri="{C3380CC4-5D6E-409C-BE32-E72D297353CC}">
              <c16:uniqueId val="{0000004D-FC4E-4988-BD38-A35A2844DFBB}"/>
            </c:ext>
          </c:extLst>
        </c:ser>
        <c:ser>
          <c:idx val="71"/>
          <c:order val="27"/>
          <c:tx>
            <c:strRef>
              <c:f>Sheet1!$A$73</c:f>
              <c:strCache>
                <c:ptCount val="1"/>
                <c:pt idx="0">
                  <c:v>Slovak Republic</c:v>
                </c:pt>
              </c:strCache>
              <c:extLst xmlns:c15="http://schemas.microsoft.com/office/drawing/2012/chart"/>
            </c:strRef>
          </c:tx>
          <c:spPr>
            <a:ln w="28575" cap="rnd">
              <a:solidFill>
                <a:schemeClr val="accent6">
                  <a:lumMod val="80000"/>
                  <a:lumOff val="2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Sheet1!$B$73:$H$73</c:f>
            </c:numRef>
          </c:val>
          <c:smooth val="0"/>
          <c:extLst xmlns:c15="http://schemas.microsoft.com/office/drawing/2012/chart">
            <c:ext xmlns:c16="http://schemas.microsoft.com/office/drawing/2014/chart" uri="{C3380CC4-5D6E-409C-BE32-E72D297353CC}">
              <c16:uniqueId val="{0000004E-FC4E-4988-BD38-A35A2844DFBB}"/>
            </c:ext>
          </c:extLst>
        </c:ser>
        <c:ser>
          <c:idx val="48"/>
          <c:order val="28"/>
          <c:tx>
            <c:strRef>
              <c:f>Sheet1!$A$50</c:f>
              <c:strCache>
                <c:ptCount val="1"/>
                <c:pt idx="0">
                  <c:v>Mongolia</c:v>
                </c:pt>
              </c:strCache>
              <c:extLst xmlns:c15="http://schemas.microsoft.com/office/drawing/2012/chart"/>
            </c:strRef>
          </c:tx>
          <c:spPr>
            <a:ln w="28575" cap="rnd">
              <a:solidFill>
                <a:schemeClr val="accent1">
                  <a:lumMod val="50000"/>
                  <a:lumOff val="5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Sheet1!$B$50:$H$50</c:f>
            </c:numRef>
          </c:val>
          <c:smooth val="0"/>
          <c:extLst xmlns:c15="http://schemas.microsoft.com/office/drawing/2012/chart">
            <c:ext xmlns:c16="http://schemas.microsoft.com/office/drawing/2014/chart" uri="{C3380CC4-5D6E-409C-BE32-E72D297353CC}">
              <c16:uniqueId val="{0000004F-FC4E-4988-BD38-A35A2844DFBB}"/>
            </c:ext>
          </c:extLst>
        </c:ser>
        <c:ser>
          <c:idx val="32"/>
          <c:order val="29"/>
          <c:tx>
            <c:strRef>
              <c:f>Sheet1!$A$34</c:f>
              <c:strCache>
                <c:ptCount val="1"/>
                <c:pt idx="0">
                  <c:v>Ireland*</c:v>
                </c:pt>
              </c:strCache>
              <c:extLst xmlns:c15="http://schemas.microsoft.com/office/drawing/2012/chart"/>
            </c:strRef>
          </c:tx>
          <c:spPr>
            <a:ln w="28575" cap="rnd">
              <a:solidFill>
                <a:schemeClr val="accent3">
                  <a:lumMod val="5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Sheet1!$B$34:$H$34</c:f>
            </c:numRef>
          </c:val>
          <c:smooth val="0"/>
          <c:extLst xmlns:c15="http://schemas.microsoft.com/office/drawing/2012/chart">
            <c:ext xmlns:c16="http://schemas.microsoft.com/office/drawing/2014/chart" uri="{C3380CC4-5D6E-409C-BE32-E72D297353CC}">
              <c16:uniqueId val="{00000050-FC4E-4988-BD38-A35A2844DFBB}"/>
            </c:ext>
          </c:extLst>
        </c:ser>
        <c:ser>
          <c:idx val="1"/>
          <c:order val="30"/>
          <c:tx>
            <c:strRef>
              <c:f>Sheet1!$A$3</c:f>
              <c:strCache>
                <c:ptCount val="1"/>
                <c:pt idx="0">
                  <c:v>Argentina</c:v>
                </c:pt>
              </c:strCache>
              <c:extLst xmlns:c15="http://schemas.microsoft.com/office/drawing/2012/chart"/>
            </c:strRef>
          </c:tx>
          <c:spPr>
            <a:ln w="28575" cap="rnd">
              <a:solidFill>
                <a:schemeClr val="accent2"/>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Sheet1!$B$3:$H$3</c:f>
            </c:numRef>
          </c:val>
          <c:smooth val="0"/>
          <c:extLst xmlns:c15="http://schemas.microsoft.com/office/drawing/2012/chart">
            <c:ext xmlns:c16="http://schemas.microsoft.com/office/drawing/2014/chart" uri="{C3380CC4-5D6E-409C-BE32-E72D297353CC}">
              <c16:uniqueId val="{00000051-FC4E-4988-BD38-A35A2844DFBB}"/>
            </c:ext>
          </c:extLst>
        </c:ser>
        <c:ser>
          <c:idx val="50"/>
          <c:order val="31"/>
          <c:tx>
            <c:strRef>
              <c:f>Sheet1!$A$52</c:f>
              <c:strCache>
                <c:ptCount val="1"/>
                <c:pt idx="0">
                  <c:v>Morocco</c:v>
                </c:pt>
              </c:strCache>
              <c:extLst xmlns:c15="http://schemas.microsoft.com/office/drawing/2012/chart"/>
            </c:strRef>
          </c:tx>
          <c:spPr>
            <a:ln w="28575" cap="rnd">
              <a:solidFill>
                <a:schemeClr val="accent3">
                  <a:lumMod val="50000"/>
                  <a:lumOff val="5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Sheet1!$B$52:$H$52</c:f>
            </c:numRef>
          </c:val>
          <c:smooth val="0"/>
          <c:extLst xmlns:c15="http://schemas.microsoft.com/office/drawing/2012/chart">
            <c:ext xmlns:c16="http://schemas.microsoft.com/office/drawing/2014/chart" uri="{C3380CC4-5D6E-409C-BE32-E72D297353CC}">
              <c16:uniqueId val="{00000052-FC4E-4988-BD38-A35A2844DFBB}"/>
            </c:ext>
          </c:extLst>
        </c:ser>
        <c:ser>
          <c:idx val="2"/>
          <c:order val="32"/>
          <c:tx>
            <c:strRef>
              <c:f>Sheet1!$A$4</c:f>
              <c:strCache>
                <c:ptCount val="1"/>
                <c:pt idx="0">
                  <c:v>Australia*</c:v>
                </c:pt>
              </c:strCache>
            </c:strRef>
          </c:tx>
          <c:spPr>
            <a:ln w="28575" cap="rnd">
              <a:solidFill>
                <a:schemeClr val="accent3"/>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Sheet1!$B$4:$H$4</c:f>
            </c:numRef>
          </c:val>
          <c:smooth val="0"/>
          <c:extLst>
            <c:ext xmlns:c16="http://schemas.microsoft.com/office/drawing/2014/chart" uri="{C3380CC4-5D6E-409C-BE32-E72D297353CC}">
              <c16:uniqueId val="{00000001-FC4E-4988-BD38-A35A2844DFBB}"/>
            </c:ext>
          </c:extLst>
        </c:ser>
        <c:ser>
          <c:idx val="4"/>
          <c:order val="33"/>
          <c:tx>
            <c:strRef>
              <c:f>Sheet1!$A$6</c:f>
              <c:strCache>
                <c:ptCount val="1"/>
                <c:pt idx="0">
                  <c:v>Baku (Azerbaijan)</c:v>
                </c:pt>
              </c:strCache>
            </c:strRef>
          </c:tx>
          <c:spPr>
            <a:ln w="28575" cap="rnd">
              <a:solidFill>
                <a:schemeClr val="accent5"/>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Sheet1!$B$6:$H$6</c:f>
            </c:numRef>
          </c:val>
          <c:smooth val="0"/>
          <c:extLst>
            <c:ext xmlns:c16="http://schemas.microsoft.com/office/drawing/2014/chart" uri="{C3380CC4-5D6E-409C-BE32-E72D297353CC}">
              <c16:uniqueId val="{00000002-FC4E-4988-BD38-A35A2844DFBB}"/>
            </c:ext>
          </c:extLst>
        </c:ser>
        <c:ser>
          <c:idx val="5"/>
          <c:order val="34"/>
          <c:tx>
            <c:strRef>
              <c:f>Sheet1!$A$7</c:f>
              <c:strCache>
                <c:ptCount val="1"/>
                <c:pt idx="0">
                  <c:v>Belgium</c:v>
                </c:pt>
              </c:strCache>
            </c:strRef>
          </c:tx>
          <c:spPr>
            <a:ln w="28575" cap="rnd">
              <a:solidFill>
                <a:schemeClr val="accent6"/>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Sheet1!$B$7:$H$7</c:f>
            </c:numRef>
          </c:val>
          <c:smooth val="0"/>
          <c:extLst>
            <c:ext xmlns:c16="http://schemas.microsoft.com/office/drawing/2014/chart" uri="{C3380CC4-5D6E-409C-BE32-E72D297353CC}">
              <c16:uniqueId val="{00000003-FC4E-4988-BD38-A35A2844DFBB}"/>
            </c:ext>
          </c:extLst>
        </c:ser>
        <c:ser>
          <c:idx val="7"/>
          <c:order val="35"/>
          <c:tx>
            <c:strRef>
              <c:f>Sheet1!$A$9</c:f>
              <c:strCache>
                <c:ptCount val="1"/>
                <c:pt idx="0">
                  <c:v>Brunei Darussalam</c:v>
                </c:pt>
              </c:strCache>
            </c:strRef>
          </c:tx>
          <c:spPr>
            <a:ln w="28575" cap="rnd">
              <a:solidFill>
                <a:schemeClr val="accent2">
                  <a:lumMod val="6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Sheet1!$B$9:$H$9</c:f>
            </c:numRef>
          </c:val>
          <c:smooth val="0"/>
          <c:extLst>
            <c:ext xmlns:c16="http://schemas.microsoft.com/office/drawing/2014/chart" uri="{C3380CC4-5D6E-409C-BE32-E72D297353CC}">
              <c16:uniqueId val="{00000005-FC4E-4988-BD38-A35A2844DFBB}"/>
            </c:ext>
          </c:extLst>
        </c:ser>
        <c:ser>
          <c:idx val="9"/>
          <c:order val="36"/>
          <c:tx>
            <c:strRef>
              <c:f>Sheet1!$A$11</c:f>
              <c:strCache>
                <c:ptCount val="1"/>
                <c:pt idx="0">
                  <c:v>Cambodia</c:v>
                </c:pt>
              </c:strCache>
            </c:strRef>
          </c:tx>
          <c:spPr>
            <a:ln w="28575" cap="rnd">
              <a:solidFill>
                <a:schemeClr val="accent4">
                  <a:lumMod val="6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Sheet1!$B$11:$H$11</c:f>
            </c:numRef>
          </c:val>
          <c:smooth val="0"/>
          <c:extLst>
            <c:ext xmlns:c16="http://schemas.microsoft.com/office/drawing/2014/chart" uri="{C3380CC4-5D6E-409C-BE32-E72D297353CC}">
              <c16:uniqueId val="{00000006-FC4E-4988-BD38-A35A2844DFBB}"/>
            </c:ext>
          </c:extLst>
        </c:ser>
        <c:ser>
          <c:idx val="10"/>
          <c:order val="37"/>
          <c:tx>
            <c:strRef>
              <c:f>Sheet1!$A$12</c:f>
              <c:strCache>
                <c:ptCount val="1"/>
                <c:pt idx="0">
                  <c:v>Canada*</c:v>
                </c:pt>
              </c:strCache>
            </c:strRef>
          </c:tx>
          <c:spPr>
            <a:ln w="28575" cap="rnd">
              <a:solidFill>
                <a:schemeClr val="accent5">
                  <a:lumMod val="6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Sheet1!$B$12:$H$12</c:f>
            </c:numRef>
          </c:val>
          <c:smooth val="0"/>
          <c:extLst>
            <c:ext xmlns:c16="http://schemas.microsoft.com/office/drawing/2014/chart" uri="{C3380CC4-5D6E-409C-BE32-E72D297353CC}">
              <c16:uniqueId val="{00000007-FC4E-4988-BD38-A35A2844DFBB}"/>
            </c:ext>
          </c:extLst>
        </c:ser>
        <c:ser>
          <c:idx val="11"/>
          <c:order val="38"/>
          <c:tx>
            <c:strRef>
              <c:f>Sheet1!$A$13</c:f>
              <c:strCache>
                <c:ptCount val="1"/>
                <c:pt idx="0">
                  <c:v>Chile</c:v>
                </c:pt>
              </c:strCache>
              <c:extLst xmlns:c15="http://schemas.microsoft.com/office/drawing/2012/chart"/>
            </c:strRef>
          </c:tx>
          <c:spPr>
            <a:ln w="28575" cap="rnd">
              <a:solidFill>
                <a:schemeClr val="accent6">
                  <a:lumMod val="6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Sheet1!$B$13:$H$13</c:f>
            </c:numRef>
          </c:val>
          <c:smooth val="0"/>
          <c:extLst xmlns:c15="http://schemas.microsoft.com/office/drawing/2012/chart">
            <c:ext xmlns:c16="http://schemas.microsoft.com/office/drawing/2014/chart" uri="{C3380CC4-5D6E-409C-BE32-E72D297353CC}">
              <c16:uniqueId val="{00000053-FC4E-4988-BD38-A35A2844DFBB}"/>
            </c:ext>
          </c:extLst>
        </c:ser>
        <c:ser>
          <c:idx val="12"/>
          <c:order val="39"/>
          <c:tx>
            <c:strRef>
              <c:f>Sheet1!$A$14</c:f>
              <c:strCache>
                <c:ptCount val="1"/>
                <c:pt idx="0">
                  <c:v>Chinese Taipei</c:v>
                </c:pt>
              </c:strCache>
            </c:strRef>
          </c:tx>
          <c:spPr>
            <a:ln w="28575" cap="rnd">
              <a:solidFill>
                <a:schemeClr val="accent1">
                  <a:lumMod val="80000"/>
                  <a:lumOff val="2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Sheet1!$B$14:$H$14</c:f>
            </c:numRef>
          </c:val>
          <c:smooth val="0"/>
          <c:extLst>
            <c:ext xmlns:c16="http://schemas.microsoft.com/office/drawing/2014/chart" uri="{C3380CC4-5D6E-409C-BE32-E72D297353CC}">
              <c16:uniqueId val="{00000008-FC4E-4988-BD38-A35A2844DFBB}"/>
            </c:ext>
          </c:extLst>
        </c:ser>
        <c:ser>
          <c:idx val="14"/>
          <c:order val="40"/>
          <c:tx>
            <c:strRef>
              <c:f>Sheet1!$A$16</c:f>
              <c:strCache>
                <c:ptCount val="1"/>
                <c:pt idx="0">
                  <c:v>Costa Rica</c:v>
                </c:pt>
              </c:strCache>
            </c:strRef>
          </c:tx>
          <c:spPr>
            <a:ln w="28575" cap="rnd">
              <a:solidFill>
                <a:schemeClr val="accent3">
                  <a:lumMod val="80000"/>
                  <a:lumOff val="2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Sheet1!$B$16:$H$16</c:f>
            </c:numRef>
          </c:val>
          <c:smooth val="0"/>
          <c:extLst>
            <c:ext xmlns:c16="http://schemas.microsoft.com/office/drawing/2014/chart" uri="{C3380CC4-5D6E-409C-BE32-E72D297353CC}">
              <c16:uniqueId val="{0000000A-FC4E-4988-BD38-A35A2844DFBB}"/>
            </c:ext>
          </c:extLst>
        </c:ser>
        <c:ser>
          <c:idx val="15"/>
          <c:order val="41"/>
          <c:tx>
            <c:strRef>
              <c:f>Sheet1!$A$17</c:f>
              <c:strCache>
                <c:ptCount val="1"/>
                <c:pt idx="0">
                  <c:v>Croatia</c:v>
                </c:pt>
              </c:strCache>
            </c:strRef>
          </c:tx>
          <c:spPr>
            <a:ln w="28575" cap="rnd">
              <a:solidFill>
                <a:schemeClr val="accent4">
                  <a:lumMod val="80000"/>
                  <a:lumOff val="2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Sheet1!$B$17:$H$17</c:f>
            </c:numRef>
          </c:val>
          <c:smooth val="0"/>
          <c:extLst>
            <c:ext xmlns:c16="http://schemas.microsoft.com/office/drawing/2014/chart" uri="{C3380CC4-5D6E-409C-BE32-E72D297353CC}">
              <c16:uniqueId val="{0000000B-FC4E-4988-BD38-A35A2844DFBB}"/>
            </c:ext>
          </c:extLst>
        </c:ser>
        <c:ser>
          <c:idx val="16"/>
          <c:order val="42"/>
          <c:tx>
            <c:strRef>
              <c:f>Sheet1!$A$18</c:f>
              <c:strCache>
                <c:ptCount val="1"/>
                <c:pt idx="0">
                  <c:v>Cyprus</c:v>
                </c:pt>
              </c:strCache>
            </c:strRef>
          </c:tx>
          <c:spPr>
            <a:ln w="28575" cap="rnd">
              <a:solidFill>
                <a:schemeClr val="accent5">
                  <a:lumMod val="80000"/>
                  <a:lumOff val="2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Sheet1!$B$18:$H$18</c:f>
            </c:numRef>
          </c:val>
          <c:smooth val="0"/>
          <c:extLst>
            <c:ext xmlns:c16="http://schemas.microsoft.com/office/drawing/2014/chart" uri="{C3380CC4-5D6E-409C-BE32-E72D297353CC}">
              <c16:uniqueId val="{0000000C-FC4E-4988-BD38-A35A2844DFBB}"/>
            </c:ext>
          </c:extLst>
        </c:ser>
        <c:ser>
          <c:idx val="17"/>
          <c:order val="43"/>
          <c:tx>
            <c:strRef>
              <c:f>Sheet1!$A$19</c:f>
              <c:strCache>
                <c:ptCount val="1"/>
                <c:pt idx="0">
                  <c:v>Czech Republic</c:v>
                </c:pt>
              </c:strCache>
            </c:strRef>
          </c:tx>
          <c:spPr>
            <a:ln w="28575" cap="rnd">
              <a:solidFill>
                <a:schemeClr val="accent6">
                  <a:lumMod val="80000"/>
                  <a:lumOff val="2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Sheet1!$B$19:$H$19</c:f>
            </c:numRef>
          </c:val>
          <c:smooth val="0"/>
          <c:extLst>
            <c:ext xmlns:c16="http://schemas.microsoft.com/office/drawing/2014/chart" uri="{C3380CC4-5D6E-409C-BE32-E72D297353CC}">
              <c16:uniqueId val="{0000000D-FC4E-4988-BD38-A35A2844DFBB}"/>
            </c:ext>
          </c:extLst>
        </c:ser>
        <c:ser>
          <c:idx val="18"/>
          <c:order val="44"/>
          <c:tx>
            <c:strRef>
              <c:f>Sheet1!$A$20</c:f>
              <c:strCache>
                <c:ptCount val="1"/>
                <c:pt idx="0">
                  <c:v>Denmark*</c:v>
                </c:pt>
              </c:strCache>
            </c:strRef>
          </c:tx>
          <c:spPr>
            <a:ln w="28575" cap="rnd">
              <a:solidFill>
                <a:schemeClr val="accent1">
                  <a:lumMod val="8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Sheet1!$B$20:$H$20</c:f>
            </c:numRef>
          </c:val>
          <c:smooth val="0"/>
          <c:extLst>
            <c:ext xmlns:c16="http://schemas.microsoft.com/office/drawing/2014/chart" uri="{C3380CC4-5D6E-409C-BE32-E72D297353CC}">
              <c16:uniqueId val="{0000000E-FC4E-4988-BD38-A35A2844DFBB}"/>
            </c:ext>
          </c:extLst>
        </c:ser>
        <c:ser>
          <c:idx val="19"/>
          <c:order val="45"/>
          <c:tx>
            <c:strRef>
              <c:f>Sheet1!$A$21</c:f>
              <c:strCache>
                <c:ptCount val="1"/>
                <c:pt idx="0">
                  <c:v>Dominican Republic</c:v>
                </c:pt>
              </c:strCache>
            </c:strRef>
          </c:tx>
          <c:spPr>
            <a:ln w="28575" cap="rnd">
              <a:solidFill>
                <a:schemeClr val="accent2">
                  <a:lumMod val="8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Sheet1!$B$21:$H$21</c:f>
            </c:numRef>
          </c:val>
          <c:smooth val="0"/>
          <c:extLst>
            <c:ext xmlns:c16="http://schemas.microsoft.com/office/drawing/2014/chart" uri="{C3380CC4-5D6E-409C-BE32-E72D297353CC}">
              <c16:uniqueId val="{0000000F-FC4E-4988-BD38-A35A2844DFBB}"/>
            </c:ext>
          </c:extLst>
        </c:ser>
        <c:ser>
          <c:idx val="20"/>
          <c:order val="46"/>
          <c:tx>
            <c:strRef>
              <c:f>Sheet1!$A$22</c:f>
              <c:strCache>
                <c:ptCount val="1"/>
                <c:pt idx="0">
                  <c:v>El Salvador</c:v>
                </c:pt>
              </c:strCache>
            </c:strRef>
          </c:tx>
          <c:spPr>
            <a:ln w="28575" cap="rnd">
              <a:solidFill>
                <a:schemeClr val="accent3">
                  <a:lumMod val="8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Sheet1!$B$22:$H$22</c:f>
            </c:numRef>
          </c:val>
          <c:smooth val="0"/>
          <c:extLst>
            <c:ext xmlns:c16="http://schemas.microsoft.com/office/drawing/2014/chart" uri="{C3380CC4-5D6E-409C-BE32-E72D297353CC}">
              <c16:uniqueId val="{00000010-FC4E-4988-BD38-A35A2844DFBB}"/>
            </c:ext>
          </c:extLst>
        </c:ser>
        <c:ser>
          <c:idx val="22"/>
          <c:order val="47"/>
          <c:tx>
            <c:strRef>
              <c:f>Sheet1!$A$24</c:f>
              <c:strCache>
                <c:ptCount val="1"/>
                <c:pt idx="0">
                  <c:v>Finland</c:v>
                </c:pt>
              </c:strCache>
            </c:strRef>
          </c:tx>
          <c:spPr>
            <a:ln w="28575" cap="rnd">
              <a:solidFill>
                <a:schemeClr val="accent5">
                  <a:lumMod val="8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Sheet1!$B$24:$H$24</c:f>
            </c:numRef>
          </c:val>
          <c:smooth val="0"/>
          <c:extLst>
            <c:ext xmlns:c16="http://schemas.microsoft.com/office/drawing/2014/chart" uri="{C3380CC4-5D6E-409C-BE32-E72D297353CC}">
              <c16:uniqueId val="{00000012-FC4E-4988-BD38-A35A2844DFBB}"/>
            </c:ext>
          </c:extLst>
        </c:ser>
        <c:ser>
          <c:idx val="23"/>
          <c:order val="48"/>
          <c:tx>
            <c:strRef>
              <c:f>Sheet1!$A$25</c:f>
              <c:strCache>
                <c:ptCount val="1"/>
                <c:pt idx="0">
                  <c:v>France</c:v>
                </c:pt>
              </c:strCache>
            </c:strRef>
          </c:tx>
          <c:spPr>
            <a:ln w="28575" cap="rnd">
              <a:solidFill>
                <a:schemeClr val="accent6">
                  <a:lumMod val="8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Sheet1!$B$25:$H$25</c:f>
            </c:numRef>
          </c:val>
          <c:smooth val="0"/>
          <c:extLst>
            <c:ext xmlns:c16="http://schemas.microsoft.com/office/drawing/2014/chart" uri="{C3380CC4-5D6E-409C-BE32-E72D297353CC}">
              <c16:uniqueId val="{00000013-FC4E-4988-BD38-A35A2844DFBB}"/>
            </c:ext>
          </c:extLst>
        </c:ser>
        <c:ser>
          <c:idx val="25"/>
          <c:order val="49"/>
          <c:tx>
            <c:strRef>
              <c:f>Sheet1!$A$27</c:f>
              <c:strCache>
                <c:ptCount val="1"/>
                <c:pt idx="0">
                  <c:v>Germany</c:v>
                </c:pt>
              </c:strCache>
            </c:strRef>
          </c:tx>
          <c:spPr>
            <a:ln w="28575" cap="rnd">
              <a:solidFill>
                <a:schemeClr val="accent2">
                  <a:lumMod val="60000"/>
                  <a:lumOff val="4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Sheet1!$B$27:$H$27</c:f>
            </c:numRef>
          </c:val>
          <c:smooth val="0"/>
          <c:extLst>
            <c:ext xmlns:c16="http://schemas.microsoft.com/office/drawing/2014/chart" uri="{C3380CC4-5D6E-409C-BE32-E72D297353CC}">
              <c16:uniqueId val="{00000015-FC4E-4988-BD38-A35A2844DFBB}"/>
            </c:ext>
          </c:extLst>
        </c:ser>
        <c:ser>
          <c:idx val="26"/>
          <c:order val="50"/>
          <c:tx>
            <c:strRef>
              <c:f>Sheet1!$A$28</c:f>
              <c:strCache>
                <c:ptCount val="1"/>
                <c:pt idx="0">
                  <c:v>Greece</c:v>
                </c:pt>
              </c:strCache>
            </c:strRef>
          </c:tx>
          <c:spPr>
            <a:ln w="28575" cap="rnd">
              <a:solidFill>
                <a:schemeClr val="accent3">
                  <a:lumMod val="60000"/>
                  <a:lumOff val="4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Sheet1!$B$28:$H$28</c:f>
            </c:numRef>
          </c:val>
          <c:smooth val="0"/>
          <c:extLst>
            <c:ext xmlns:c16="http://schemas.microsoft.com/office/drawing/2014/chart" uri="{C3380CC4-5D6E-409C-BE32-E72D297353CC}">
              <c16:uniqueId val="{00000016-FC4E-4988-BD38-A35A2844DFBB}"/>
            </c:ext>
          </c:extLst>
        </c:ser>
        <c:ser>
          <c:idx val="29"/>
          <c:order val="51"/>
          <c:tx>
            <c:strRef>
              <c:f>Sheet1!$A$31</c:f>
              <c:strCache>
                <c:ptCount val="1"/>
                <c:pt idx="0">
                  <c:v>Hungary</c:v>
                </c:pt>
              </c:strCache>
            </c:strRef>
          </c:tx>
          <c:spPr>
            <a:ln w="28575" cap="rnd">
              <a:solidFill>
                <a:schemeClr val="accent6">
                  <a:lumMod val="60000"/>
                  <a:lumOff val="4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Sheet1!$B$31:$H$31</c:f>
            </c:numRef>
          </c:val>
          <c:smooth val="0"/>
          <c:extLst>
            <c:ext xmlns:c16="http://schemas.microsoft.com/office/drawing/2014/chart" uri="{C3380CC4-5D6E-409C-BE32-E72D297353CC}">
              <c16:uniqueId val="{00000017-FC4E-4988-BD38-A35A2844DFBB}"/>
            </c:ext>
          </c:extLst>
        </c:ser>
        <c:ser>
          <c:idx val="30"/>
          <c:order val="52"/>
          <c:tx>
            <c:strRef>
              <c:f>Sheet1!$A$32</c:f>
              <c:strCache>
                <c:ptCount val="1"/>
                <c:pt idx="0">
                  <c:v>Iceland</c:v>
                </c:pt>
              </c:strCache>
            </c:strRef>
          </c:tx>
          <c:spPr>
            <a:ln w="28575" cap="rnd">
              <a:solidFill>
                <a:schemeClr val="accent1">
                  <a:lumMod val="5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Sheet1!$B$32:$H$32</c:f>
            </c:numRef>
          </c:val>
          <c:smooth val="0"/>
          <c:extLst>
            <c:ext xmlns:c16="http://schemas.microsoft.com/office/drawing/2014/chart" uri="{C3380CC4-5D6E-409C-BE32-E72D297353CC}">
              <c16:uniqueId val="{00000018-FC4E-4988-BD38-A35A2844DFBB}"/>
            </c:ext>
          </c:extLst>
        </c:ser>
        <c:ser>
          <c:idx val="31"/>
          <c:order val="53"/>
          <c:tx>
            <c:strRef>
              <c:f>Sheet1!$A$33</c:f>
              <c:strCache>
                <c:ptCount val="1"/>
                <c:pt idx="0">
                  <c:v>Indonesia</c:v>
                </c:pt>
              </c:strCache>
            </c:strRef>
          </c:tx>
          <c:spPr>
            <a:ln w="28575" cap="rnd">
              <a:solidFill>
                <a:schemeClr val="accent2">
                  <a:lumMod val="5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Sheet1!$B$33:$H$33</c:f>
            </c:numRef>
          </c:val>
          <c:smooth val="0"/>
          <c:extLst>
            <c:ext xmlns:c16="http://schemas.microsoft.com/office/drawing/2014/chart" uri="{C3380CC4-5D6E-409C-BE32-E72D297353CC}">
              <c16:uniqueId val="{00000019-FC4E-4988-BD38-A35A2844DFBB}"/>
            </c:ext>
          </c:extLst>
        </c:ser>
        <c:ser>
          <c:idx val="35"/>
          <c:order val="54"/>
          <c:tx>
            <c:strRef>
              <c:f>Sheet1!$A$37</c:f>
              <c:strCache>
                <c:ptCount val="1"/>
                <c:pt idx="0">
                  <c:v>Jamaica*</c:v>
                </c:pt>
              </c:strCache>
            </c:strRef>
          </c:tx>
          <c:spPr>
            <a:ln w="28575" cap="rnd">
              <a:solidFill>
                <a:schemeClr val="accent6">
                  <a:lumMod val="5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Sheet1!$B$37:$H$37</c:f>
            </c:numRef>
          </c:val>
          <c:smooth val="0"/>
          <c:extLst>
            <c:ext xmlns:c16="http://schemas.microsoft.com/office/drawing/2014/chart" uri="{C3380CC4-5D6E-409C-BE32-E72D297353CC}">
              <c16:uniqueId val="{0000001B-FC4E-4988-BD38-A35A2844DFBB}"/>
            </c:ext>
          </c:extLst>
        </c:ser>
        <c:ser>
          <c:idx val="38"/>
          <c:order val="55"/>
          <c:tx>
            <c:strRef>
              <c:f>Sheet1!$A$40</c:f>
              <c:strCache>
                <c:ptCount val="1"/>
                <c:pt idx="0">
                  <c:v>Kazakhstan</c:v>
                </c:pt>
              </c:strCache>
            </c:strRef>
          </c:tx>
          <c:spPr>
            <a:ln w="28575" cap="rnd">
              <a:solidFill>
                <a:schemeClr val="accent3">
                  <a:lumMod val="70000"/>
                  <a:lumOff val="3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Sheet1!$B$40:$H$40</c:f>
            </c:numRef>
          </c:val>
          <c:smooth val="0"/>
          <c:extLst>
            <c:ext xmlns:c16="http://schemas.microsoft.com/office/drawing/2014/chart" uri="{C3380CC4-5D6E-409C-BE32-E72D297353CC}">
              <c16:uniqueId val="{0000001D-FC4E-4988-BD38-A35A2844DFBB}"/>
            </c:ext>
          </c:extLst>
        </c:ser>
        <c:ser>
          <c:idx val="39"/>
          <c:order val="56"/>
          <c:tx>
            <c:strRef>
              <c:f>Sheet1!$A$41</c:f>
              <c:strCache>
                <c:ptCount val="1"/>
                <c:pt idx="0">
                  <c:v>Korea</c:v>
                </c:pt>
              </c:strCache>
            </c:strRef>
          </c:tx>
          <c:spPr>
            <a:ln w="28575" cap="rnd">
              <a:solidFill>
                <a:schemeClr val="accent4">
                  <a:lumMod val="70000"/>
                  <a:lumOff val="3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Sheet1!$B$41:$H$41</c:f>
            </c:numRef>
          </c:val>
          <c:smooth val="0"/>
          <c:extLst>
            <c:ext xmlns:c16="http://schemas.microsoft.com/office/drawing/2014/chart" uri="{C3380CC4-5D6E-409C-BE32-E72D297353CC}">
              <c16:uniqueId val="{0000001E-FC4E-4988-BD38-A35A2844DFBB}"/>
            </c:ext>
          </c:extLst>
        </c:ser>
        <c:ser>
          <c:idx val="40"/>
          <c:order val="57"/>
          <c:tx>
            <c:strRef>
              <c:f>Sheet1!$A$42</c:f>
              <c:strCache>
                <c:ptCount val="1"/>
                <c:pt idx="0">
                  <c:v>Kosovo</c:v>
                </c:pt>
              </c:strCache>
            </c:strRef>
          </c:tx>
          <c:spPr>
            <a:ln w="28575" cap="rnd">
              <a:solidFill>
                <a:schemeClr val="accent5">
                  <a:lumMod val="70000"/>
                  <a:lumOff val="3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Sheet1!$B$42:$H$42</c:f>
            </c:numRef>
          </c:val>
          <c:smooth val="0"/>
          <c:extLst>
            <c:ext xmlns:c16="http://schemas.microsoft.com/office/drawing/2014/chart" uri="{C3380CC4-5D6E-409C-BE32-E72D297353CC}">
              <c16:uniqueId val="{0000001F-FC4E-4988-BD38-A35A2844DFBB}"/>
            </c:ext>
          </c:extLst>
        </c:ser>
        <c:ser>
          <c:idx val="41"/>
          <c:order val="58"/>
          <c:tx>
            <c:strRef>
              <c:f>Sheet1!$A$43</c:f>
              <c:strCache>
                <c:ptCount val="1"/>
                <c:pt idx="0">
                  <c:v>Latvia*</c:v>
                </c:pt>
              </c:strCache>
            </c:strRef>
          </c:tx>
          <c:spPr>
            <a:ln w="28575" cap="rnd">
              <a:solidFill>
                <a:schemeClr val="accent6">
                  <a:lumMod val="70000"/>
                  <a:lumOff val="3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Sheet1!$B$43:$H$43</c:f>
            </c:numRef>
          </c:val>
          <c:smooth val="0"/>
          <c:extLst>
            <c:ext xmlns:c16="http://schemas.microsoft.com/office/drawing/2014/chart" uri="{C3380CC4-5D6E-409C-BE32-E72D297353CC}">
              <c16:uniqueId val="{00000020-FC4E-4988-BD38-A35A2844DFBB}"/>
            </c:ext>
          </c:extLst>
        </c:ser>
        <c:ser>
          <c:idx val="42"/>
          <c:order val="59"/>
          <c:tx>
            <c:strRef>
              <c:f>Sheet1!$A$44</c:f>
              <c:strCache>
                <c:ptCount val="1"/>
                <c:pt idx="0">
                  <c:v>Lithuania</c:v>
                </c:pt>
              </c:strCache>
            </c:strRef>
          </c:tx>
          <c:spPr>
            <a:ln w="28575" cap="rnd">
              <a:solidFill>
                <a:schemeClr val="accent1">
                  <a:lumMod val="7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Sheet1!$B$44:$H$44</c:f>
            </c:numRef>
          </c:val>
          <c:smooth val="0"/>
          <c:extLst>
            <c:ext xmlns:c16="http://schemas.microsoft.com/office/drawing/2014/chart" uri="{C3380CC4-5D6E-409C-BE32-E72D297353CC}">
              <c16:uniqueId val="{00000021-FC4E-4988-BD38-A35A2844DFBB}"/>
            </c:ext>
          </c:extLst>
        </c:ser>
        <c:ser>
          <c:idx val="45"/>
          <c:order val="60"/>
          <c:tx>
            <c:strRef>
              <c:f>Sheet1!$A$47</c:f>
              <c:strCache>
                <c:ptCount val="1"/>
                <c:pt idx="0">
                  <c:v>Malta</c:v>
                </c:pt>
              </c:strCache>
            </c:strRef>
          </c:tx>
          <c:spPr>
            <a:ln w="28575" cap="rnd">
              <a:solidFill>
                <a:schemeClr val="accent4">
                  <a:lumMod val="7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Sheet1!$B$47:$H$47</c:f>
            </c:numRef>
          </c:val>
          <c:smooth val="0"/>
          <c:extLst>
            <c:ext xmlns:c16="http://schemas.microsoft.com/office/drawing/2014/chart" uri="{C3380CC4-5D6E-409C-BE32-E72D297353CC}">
              <c16:uniqueId val="{00000023-FC4E-4988-BD38-A35A2844DFBB}"/>
            </c:ext>
          </c:extLst>
        </c:ser>
        <c:ser>
          <c:idx val="46"/>
          <c:order val="61"/>
          <c:tx>
            <c:strRef>
              <c:f>Sheet1!$A$48</c:f>
              <c:strCache>
                <c:ptCount val="1"/>
                <c:pt idx="0">
                  <c:v>Mexico</c:v>
                </c:pt>
              </c:strCache>
            </c:strRef>
          </c:tx>
          <c:spPr>
            <a:ln w="28575" cap="rnd">
              <a:solidFill>
                <a:schemeClr val="accent5">
                  <a:lumMod val="7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Sheet1!$B$48:$H$48</c:f>
            </c:numRef>
          </c:val>
          <c:smooth val="0"/>
          <c:extLst>
            <c:ext xmlns:c16="http://schemas.microsoft.com/office/drawing/2014/chart" uri="{C3380CC4-5D6E-409C-BE32-E72D297353CC}">
              <c16:uniqueId val="{00000024-FC4E-4988-BD38-A35A2844DFBB}"/>
            </c:ext>
          </c:extLst>
        </c:ser>
        <c:ser>
          <c:idx val="51"/>
          <c:order val="62"/>
          <c:tx>
            <c:strRef>
              <c:f>Sheet1!$A$53</c:f>
              <c:strCache>
                <c:ptCount val="1"/>
                <c:pt idx="0">
                  <c:v>Netherlands*</c:v>
                </c:pt>
              </c:strCache>
            </c:strRef>
          </c:tx>
          <c:spPr>
            <a:ln w="28575" cap="rnd">
              <a:solidFill>
                <a:schemeClr val="accent4">
                  <a:lumMod val="50000"/>
                  <a:lumOff val="5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Sheet1!$B$53:$H$53</c:f>
            </c:numRef>
          </c:val>
          <c:smooth val="0"/>
          <c:extLst>
            <c:ext xmlns:c16="http://schemas.microsoft.com/office/drawing/2014/chart" uri="{C3380CC4-5D6E-409C-BE32-E72D297353CC}">
              <c16:uniqueId val="{00000027-FC4E-4988-BD38-A35A2844DFBB}"/>
            </c:ext>
          </c:extLst>
        </c:ser>
        <c:ser>
          <c:idx val="52"/>
          <c:order val="63"/>
          <c:tx>
            <c:strRef>
              <c:f>Sheet1!$A$54</c:f>
              <c:strCache>
                <c:ptCount val="1"/>
                <c:pt idx="0">
                  <c:v>New Zealand*</c:v>
                </c:pt>
              </c:strCache>
            </c:strRef>
          </c:tx>
          <c:spPr>
            <a:ln w="28575" cap="rnd">
              <a:solidFill>
                <a:schemeClr val="accent5">
                  <a:lumMod val="50000"/>
                  <a:lumOff val="5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Sheet1!$B$54:$H$54</c:f>
            </c:numRef>
          </c:val>
          <c:smooth val="0"/>
          <c:extLst>
            <c:ext xmlns:c16="http://schemas.microsoft.com/office/drawing/2014/chart" uri="{C3380CC4-5D6E-409C-BE32-E72D297353CC}">
              <c16:uniqueId val="{00000028-FC4E-4988-BD38-A35A2844DFBB}"/>
            </c:ext>
          </c:extLst>
        </c:ser>
        <c:ser>
          <c:idx val="54"/>
          <c:order val="64"/>
          <c:tx>
            <c:strRef>
              <c:f>Sheet1!$A$56</c:f>
              <c:strCache>
                <c:ptCount val="1"/>
                <c:pt idx="0">
                  <c:v>Norway</c:v>
                </c:pt>
              </c:strCache>
            </c:strRef>
          </c:tx>
          <c:spPr>
            <a:ln w="28575" cap="rnd">
              <a:solidFill>
                <a:schemeClr val="accent1"/>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Sheet1!$B$56:$H$56</c:f>
            </c:numRef>
          </c:val>
          <c:smooth val="0"/>
          <c:extLst>
            <c:ext xmlns:c16="http://schemas.microsoft.com/office/drawing/2014/chart" uri="{C3380CC4-5D6E-409C-BE32-E72D297353CC}">
              <c16:uniqueId val="{0000002A-FC4E-4988-BD38-A35A2844DFBB}"/>
            </c:ext>
          </c:extLst>
        </c:ser>
        <c:ser>
          <c:idx val="55"/>
          <c:order val="65"/>
          <c:tx>
            <c:strRef>
              <c:f>Sheet1!$A$57</c:f>
              <c:strCache>
                <c:ptCount val="1"/>
                <c:pt idx="0">
                  <c:v>OECD average</c:v>
                </c:pt>
              </c:strCache>
            </c:strRef>
          </c:tx>
          <c:spPr>
            <a:ln w="28575" cap="rnd">
              <a:solidFill>
                <a:schemeClr val="accent2"/>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Sheet1!$B$57:$H$57</c:f>
            </c:numRef>
          </c:val>
          <c:smooth val="0"/>
          <c:extLst>
            <c:ext xmlns:c16="http://schemas.microsoft.com/office/drawing/2014/chart" uri="{C3380CC4-5D6E-409C-BE32-E72D297353CC}">
              <c16:uniqueId val="{0000002B-FC4E-4988-BD38-A35A2844DFBB}"/>
            </c:ext>
          </c:extLst>
        </c:ser>
        <c:ser>
          <c:idx val="57"/>
          <c:order val="66"/>
          <c:tx>
            <c:strRef>
              <c:f>Sheet1!$A$59</c:f>
              <c:strCache>
                <c:ptCount val="1"/>
                <c:pt idx="0">
                  <c:v>OECD average-26</c:v>
                </c:pt>
              </c:strCache>
            </c:strRef>
          </c:tx>
          <c:spPr>
            <a:ln w="28575" cap="rnd">
              <a:solidFill>
                <a:schemeClr val="accent4"/>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Sheet1!$B$59:$H$59</c:f>
            </c:numRef>
          </c:val>
          <c:smooth val="0"/>
          <c:extLst>
            <c:ext xmlns:c16="http://schemas.microsoft.com/office/drawing/2014/chart" uri="{C3380CC4-5D6E-409C-BE32-E72D297353CC}">
              <c16:uniqueId val="{0000002D-FC4E-4988-BD38-A35A2844DFBB}"/>
            </c:ext>
          </c:extLst>
        </c:ser>
        <c:ser>
          <c:idx val="58"/>
          <c:order val="67"/>
          <c:tx>
            <c:strRef>
              <c:f>Sheet1!$A$60</c:f>
              <c:strCache>
                <c:ptCount val="1"/>
                <c:pt idx="0">
                  <c:v>OECD average-35</c:v>
                </c:pt>
              </c:strCache>
            </c:strRef>
          </c:tx>
          <c:spPr>
            <a:ln w="28575" cap="rnd">
              <a:solidFill>
                <a:schemeClr val="accent5"/>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Sheet1!$B$60:$H$60</c:f>
            </c:numRef>
          </c:val>
          <c:smooth val="0"/>
          <c:extLst>
            <c:ext xmlns:c16="http://schemas.microsoft.com/office/drawing/2014/chart" uri="{C3380CC4-5D6E-409C-BE32-E72D297353CC}">
              <c16:uniqueId val="{0000002E-FC4E-4988-BD38-A35A2844DFBB}"/>
            </c:ext>
          </c:extLst>
        </c:ser>
        <c:ser>
          <c:idx val="59"/>
          <c:order val="68"/>
          <c:tx>
            <c:strRef>
              <c:f>Sheet1!$A$61</c:f>
              <c:strCache>
                <c:ptCount val="1"/>
                <c:pt idx="0">
                  <c:v>Palestinian Authority</c:v>
                </c:pt>
              </c:strCache>
            </c:strRef>
          </c:tx>
          <c:spPr>
            <a:ln w="28575" cap="rnd">
              <a:solidFill>
                <a:schemeClr val="accent6"/>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Sheet1!$B$61:$H$61</c:f>
            </c:numRef>
          </c:val>
          <c:smooth val="0"/>
          <c:extLst>
            <c:ext xmlns:c16="http://schemas.microsoft.com/office/drawing/2014/chart" uri="{C3380CC4-5D6E-409C-BE32-E72D297353CC}">
              <c16:uniqueId val="{0000002F-FC4E-4988-BD38-A35A2844DFBB}"/>
            </c:ext>
          </c:extLst>
        </c:ser>
        <c:ser>
          <c:idx val="60"/>
          <c:order val="69"/>
          <c:tx>
            <c:strRef>
              <c:f>Sheet1!$A$62</c:f>
              <c:strCache>
                <c:ptCount val="1"/>
                <c:pt idx="0">
                  <c:v>Panama*</c:v>
                </c:pt>
              </c:strCache>
            </c:strRef>
          </c:tx>
          <c:spPr>
            <a:ln w="28575" cap="rnd">
              <a:solidFill>
                <a:schemeClr val="accent1">
                  <a:lumMod val="6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Sheet1!$B$62:$H$62</c:f>
            </c:numRef>
          </c:val>
          <c:smooth val="0"/>
          <c:extLst>
            <c:ext xmlns:c16="http://schemas.microsoft.com/office/drawing/2014/chart" uri="{C3380CC4-5D6E-409C-BE32-E72D297353CC}">
              <c16:uniqueId val="{00000030-FC4E-4988-BD38-A35A2844DFBB}"/>
            </c:ext>
          </c:extLst>
        </c:ser>
        <c:ser>
          <c:idx val="61"/>
          <c:order val="70"/>
          <c:tx>
            <c:strRef>
              <c:f>Sheet1!$A$63</c:f>
              <c:strCache>
                <c:ptCount val="1"/>
                <c:pt idx="0">
                  <c:v>Paraguay</c:v>
                </c:pt>
              </c:strCache>
            </c:strRef>
          </c:tx>
          <c:spPr>
            <a:ln w="28575" cap="rnd">
              <a:solidFill>
                <a:schemeClr val="accent2">
                  <a:lumMod val="6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Sheet1!$B$63:$H$63</c:f>
            </c:numRef>
          </c:val>
          <c:smooth val="0"/>
          <c:extLst>
            <c:ext xmlns:c16="http://schemas.microsoft.com/office/drawing/2014/chart" uri="{C3380CC4-5D6E-409C-BE32-E72D297353CC}">
              <c16:uniqueId val="{00000031-FC4E-4988-BD38-A35A2844DFBB}"/>
            </c:ext>
          </c:extLst>
        </c:ser>
        <c:ser>
          <c:idx val="63"/>
          <c:order val="71"/>
          <c:tx>
            <c:strRef>
              <c:f>Sheet1!$A$65</c:f>
              <c:strCache>
                <c:ptCount val="1"/>
                <c:pt idx="0">
                  <c:v>Philippines</c:v>
                </c:pt>
              </c:strCache>
            </c:strRef>
          </c:tx>
          <c:spPr>
            <a:ln w="28575" cap="rnd">
              <a:solidFill>
                <a:schemeClr val="accent4">
                  <a:lumMod val="6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Sheet1!$B$65:$H$65</c:f>
            </c:numRef>
          </c:val>
          <c:smooth val="0"/>
          <c:extLst>
            <c:ext xmlns:c16="http://schemas.microsoft.com/office/drawing/2014/chart" uri="{C3380CC4-5D6E-409C-BE32-E72D297353CC}">
              <c16:uniqueId val="{00000033-FC4E-4988-BD38-A35A2844DFBB}"/>
            </c:ext>
          </c:extLst>
        </c:ser>
        <c:ser>
          <c:idx val="64"/>
          <c:order val="72"/>
          <c:tx>
            <c:strRef>
              <c:f>Sheet1!$A$66</c:f>
              <c:strCache>
                <c:ptCount val="1"/>
                <c:pt idx="0">
                  <c:v>Poland</c:v>
                </c:pt>
              </c:strCache>
            </c:strRef>
          </c:tx>
          <c:spPr>
            <a:ln w="28575" cap="rnd">
              <a:solidFill>
                <a:schemeClr val="accent5">
                  <a:lumMod val="6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Sheet1!$B$66:$H$66</c:f>
            </c:numRef>
          </c:val>
          <c:smooth val="0"/>
          <c:extLst>
            <c:ext xmlns:c16="http://schemas.microsoft.com/office/drawing/2014/chart" uri="{C3380CC4-5D6E-409C-BE32-E72D297353CC}">
              <c16:uniqueId val="{00000034-FC4E-4988-BD38-A35A2844DFBB}"/>
            </c:ext>
          </c:extLst>
        </c:ser>
        <c:ser>
          <c:idx val="68"/>
          <c:order val="73"/>
          <c:tx>
            <c:strRef>
              <c:f>Sheet1!$A$70</c:f>
              <c:strCache>
                <c:ptCount val="1"/>
                <c:pt idx="0">
                  <c:v>Saudi Arabia</c:v>
                </c:pt>
              </c:strCache>
            </c:strRef>
          </c:tx>
          <c:spPr>
            <a:ln w="28575" cap="rnd">
              <a:solidFill>
                <a:schemeClr val="accent3">
                  <a:lumMod val="80000"/>
                  <a:lumOff val="2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Sheet1!$B$70:$H$70</c:f>
            </c:numRef>
          </c:val>
          <c:smooth val="0"/>
          <c:extLst>
            <c:ext xmlns:c16="http://schemas.microsoft.com/office/drawing/2014/chart" uri="{C3380CC4-5D6E-409C-BE32-E72D297353CC}">
              <c16:uniqueId val="{00000038-FC4E-4988-BD38-A35A2844DFBB}"/>
            </c:ext>
          </c:extLst>
        </c:ser>
        <c:ser>
          <c:idx val="69"/>
          <c:order val="74"/>
          <c:tx>
            <c:strRef>
              <c:f>Sheet1!$A$71</c:f>
              <c:strCache>
                <c:ptCount val="1"/>
                <c:pt idx="0">
                  <c:v>Serbia</c:v>
                </c:pt>
              </c:strCache>
            </c:strRef>
          </c:tx>
          <c:spPr>
            <a:ln w="28575" cap="rnd">
              <a:solidFill>
                <a:schemeClr val="accent4">
                  <a:lumMod val="80000"/>
                  <a:lumOff val="2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Sheet1!$B$71:$H$71</c:f>
            </c:numRef>
          </c:val>
          <c:smooth val="0"/>
          <c:extLst>
            <c:ext xmlns:c16="http://schemas.microsoft.com/office/drawing/2014/chart" uri="{C3380CC4-5D6E-409C-BE32-E72D297353CC}">
              <c16:uniqueId val="{00000039-FC4E-4988-BD38-A35A2844DFBB}"/>
            </c:ext>
          </c:extLst>
        </c:ser>
        <c:ser>
          <c:idx val="72"/>
          <c:order val="75"/>
          <c:tx>
            <c:strRef>
              <c:f>Sheet1!$A$74</c:f>
              <c:strCache>
                <c:ptCount val="1"/>
                <c:pt idx="0">
                  <c:v>Slovenia</c:v>
                </c:pt>
              </c:strCache>
            </c:strRef>
          </c:tx>
          <c:spPr>
            <a:ln w="28575" cap="rnd">
              <a:solidFill>
                <a:schemeClr val="accent1">
                  <a:lumMod val="8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Sheet1!$B$74:$H$74</c:f>
            </c:numRef>
          </c:val>
          <c:smooth val="0"/>
          <c:extLst>
            <c:ext xmlns:c16="http://schemas.microsoft.com/office/drawing/2014/chart" uri="{C3380CC4-5D6E-409C-BE32-E72D297353CC}">
              <c16:uniqueId val="{0000003B-FC4E-4988-BD38-A35A2844DFBB}"/>
            </c:ext>
          </c:extLst>
        </c:ser>
        <c:ser>
          <c:idx val="73"/>
          <c:order val="76"/>
          <c:tx>
            <c:strRef>
              <c:f>Sheet1!$A$75</c:f>
              <c:strCache>
                <c:ptCount val="1"/>
                <c:pt idx="0">
                  <c:v>Spain</c:v>
                </c:pt>
              </c:strCache>
            </c:strRef>
          </c:tx>
          <c:spPr>
            <a:ln w="28575" cap="rnd">
              <a:solidFill>
                <a:schemeClr val="accent2">
                  <a:lumMod val="8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Sheet1!$B$75:$H$75</c:f>
            </c:numRef>
          </c:val>
          <c:smooth val="0"/>
          <c:extLst>
            <c:ext xmlns:c16="http://schemas.microsoft.com/office/drawing/2014/chart" uri="{C3380CC4-5D6E-409C-BE32-E72D297353CC}">
              <c16:uniqueId val="{0000003C-FC4E-4988-BD38-A35A2844DFBB}"/>
            </c:ext>
          </c:extLst>
        </c:ser>
        <c:ser>
          <c:idx val="75"/>
          <c:order val="77"/>
          <c:tx>
            <c:strRef>
              <c:f>Sheet1!$A$77</c:f>
              <c:strCache>
                <c:ptCount val="1"/>
                <c:pt idx="0">
                  <c:v>Switzerland</c:v>
                </c:pt>
              </c:strCache>
            </c:strRef>
          </c:tx>
          <c:spPr>
            <a:ln w="28575" cap="rnd">
              <a:solidFill>
                <a:schemeClr val="accent4">
                  <a:lumMod val="8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Sheet1!$B$77:$H$77</c:f>
            </c:numRef>
          </c:val>
          <c:smooth val="0"/>
          <c:extLst>
            <c:ext xmlns:c16="http://schemas.microsoft.com/office/drawing/2014/chart" uri="{C3380CC4-5D6E-409C-BE32-E72D297353CC}">
              <c16:uniqueId val="{0000003E-FC4E-4988-BD38-A35A2844DFBB}"/>
            </c:ext>
          </c:extLst>
        </c:ser>
        <c:ser>
          <c:idx val="76"/>
          <c:order val="78"/>
          <c:tx>
            <c:strRef>
              <c:f>Sheet1!$A$78</c:f>
              <c:strCache>
                <c:ptCount val="1"/>
                <c:pt idx="0">
                  <c:v>Thailand</c:v>
                </c:pt>
              </c:strCache>
            </c:strRef>
          </c:tx>
          <c:spPr>
            <a:ln w="28575" cap="rnd">
              <a:solidFill>
                <a:schemeClr val="accent5">
                  <a:lumMod val="8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Sheet1!$B$78:$H$78</c:f>
            </c:numRef>
          </c:val>
          <c:smooth val="0"/>
          <c:extLst>
            <c:ext xmlns:c16="http://schemas.microsoft.com/office/drawing/2014/chart" uri="{C3380CC4-5D6E-409C-BE32-E72D297353CC}">
              <c16:uniqueId val="{0000003F-FC4E-4988-BD38-A35A2844DFBB}"/>
            </c:ext>
          </c:extLst>
        </c:ser>
        <c:ser>
          <c:idx val="79"/>
          <c:order val="79"/>
          <c:tx>
            <c:strRef>
              <c:f>Sheet1!$A$82</c:f>
              <c:strCache>
                <c:ptCount val="1"/>
                <c:pt idx="0">
                  <c:v>United Kingdom*</c:v>
                </c:pt>
              </c:strCache>
            </c:strRef>
          </c:tx>
          <c:spPr>
            <a:ln w="28575" cap="rnd">
              <a:solidFill>
                <a:schemeClr val="accent2">
                  <a:lumMod val="60000"/>
                  <a:lumOff val="4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Sheet1!$B$82:$H$82</c:f>
            </c:numRef>
          </c:val>
          <c:smooth val="0"/>
          <c:extLst>
            <c:ext xmlns:c16="http://schemas.microsoft.com/office/drawing/2014/chart" uri="{C3380CC4-5D6E-409C-BE32-E72D297353CC}">
              <c16:uniqueId val="{00000041-FC4E-4988-BD38-A35A2844DFBB}"/>
            </c:ext>
          </c:extLst>
        </c:ser>
        <c:ser>
          <c:idx val="80"/>
          <c:order val="80"/>
          <c:tx>
            <c:strRef>
              <c:f>Sheet1!$A$83</c:f>
              <c:strCache>
                <c:ptCount val="1"/>
                <c:pt idx="0">
                  <c:v>United States*</c:v>
                </c:pt>
              </c:strCache>
            </c:strRef>
          </c:tx>
          <c:spPr>
            <a:ln w="28575" cap="rnd">
              <a:solidFill>
                <a:schemeClr val="accent3">
                  <a:lumMod val="60000"/>
                  <a:lumOff val="4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Sheet1!$B$83:$H$83</c:f>
            </c:numRef>
          </c:val>
          <c:smooth val="0"/>
          <c:extLst>
            <c:ext xmlns:c16="http://schemas.microsoft.com/office/drawing/2014/chart" uri="{C3380CC4-5D6E-409C-BE32-E72D297353CC}">
              <c16:uniqueId val="{00000042-FC4E-4988-BD38-A35A2844DFBB}"/>
            </c:ext>
          </c:extLst>
        </c:ser>
        <c:ser>
          <c:idx val="81"/>
          <c:order val="81"/>
          <c:tx>
            <c:strRef>
              <c:f>Sheet1!$A$84</c:f>
              <c:strCache>
                <c:ptCount val="1"/>
                <c:pt idx="0">
                  <c:v>Uruguay</c:v>
                </c:pt>
              </c:strCache>
            </c:strRef>
          </c:tx>
          <c:spPr>
            <a:ln w="28575" cap="rnd">
              <a:solidFill>
                <a:schemeClr val="accent4">
                  <a:lumMod val="60000"/>
                  <a:lumOff val="4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Sheet1!$B$84:$H$84</c:f>
            </c:numRef>
          </c:val>
          <c:smooth val="0"/>
          <c:extLst>
            <c:ext xmlns:c16="http://schemas.microsoft.com/office/drawing/2014/chart" uri="{C3380CC4-5D6E-409C-BE32-E72D297353CC}">
              <c16:uniqueId val="{00000043-FC4E-4988-BD38-A35A2844DFBB}"/>
            </c:ext>
          </c:extLst>
        </c:ser>
        <c:ser>
          <c:idx val="82"/>
          <c:order val="82"/>
          <c:tx>
            <c:strRef>
              <c:f>Sheet1!$A$85</c:f>
              <c:strCache>
                <c:ptCount val="1"/>
                <c:pt idx="0">
                  <c:v>Uzbekistan</c:v>
                </c:pt>
              </c:strCache>
            </c:strRef>
          </c:tx>
          <c:spPr>
            <a:ln w="28575" cap="rnd">
              <a:solidFill>
                <a:schemeClr val="accent5">
                  <a:lumMod val="60000"/>
                  <a:lumOff val="4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Sheet1!$B$85:$H$85</c:f>
            </c:numRef>
          </c:val>
          <c:smooth val="0"/>
          <c:extLst>
            <c:ext xmlns:c16="http://schemas.microsoft.com/office/drawing/2014/chart" uri="{C3380CC4-5D6E-409C-BE32-E72D297353CC}">
              <c16:uniqueId val="{00000044-FC4E-4988-BD38-A35A2844DFBB}"/>
            </c:ext>
          </c:extLst>
        </c:ser>
        <c:ser>
          <c:idx val="83"/>
          <c:order val="83"/>
          <c:tx>
            <c:strRef>
              <c:f>Sheet1!$A$86</c:f>
              <c:strCache>
                <c:ptCount val="1"/>
                <c:pt idx="0">
                  <c:v>Viet Nam</c:v>
                </c:pt>
              </c:strCache>
            </c:strRef>
          </c:tx>
          <c:spPr>
            <a:ln w="28575" cap="rnd">
              <a:solidFill>
                <a:schemeClr val="accent6">
                  <a:lumMod val="60000"/>
                  <a:lumOff val="4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Sheet1!$B$86:$H$86</c:f>
            </c:numRef>
          </c:val>
          <c:smooth val="0"/>
          <c:extLst>
            <c:ext xmlns:c16="http://schemas.microsoft.com/office/drawing/2014/chart" uri="{C3380CC4-5D6E-409C-BE32-E72D297353CC}">
              <c16:uniqueId val="{00000045-FC4E-4988-BD38-A35A2844DFBB}"/>
            </c:ext>
          </c:extLst>
        </c:ser>
        <c:ser>
          <c:idx val="84"/>
          <c:order val="84"/>
          <c:tx>
            <c:strRef>
              <c:f>Sheet1!$A$87</c:f>
              <c:strCache>
                <c:ptCount val="1"/>
                <c:pt idx="0">
                  <c:v>Viet Nam</c:v>
                </c:pt>
              </c:strCache>
            </c:strRef>
          </c:tx>
          <c:spPr>
            <a:ln w="28575" cap="rnd">
              <a:solidFill>
                <a:schemeClr val="accent1">
                  <a:lumMod val="5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Sheet1!$B$87:$H$87</c:f>
            </c:numRef>
          </c:val>
          <c:smooth val="0"/>
          <c:extLst>
            <c:ext xmlns:c16="http://schemas.microsoft.com/office/drawing/2014/chart" uri="{C3380CC4-5D6E-409C-BE32-E72D297353CC}">
              <c16:uniqueId val="{00000046-FC4E-4988-BD38-A35A2844DFBB}"/>
            </c:ext>
          </c:extLst>
        </c:ser>
        <c:ser>
          <c:idx val="34"/>
          <c:order val="85"/>
          <c:tx>
            <c:strRef>
              <c:f>Sheet1!$A$39</c:f>
              <c:strCache>
                <c:ptCount val="1"/>
                <c:pt idx="0">
                  <c:v>Jordan</c:v>
                </c:pt>
              </c:strCache>
            </c:strRef>
          </c:tx>
          <c:spPr>
            <a:ln w="28575" cap="rnd">
              <a:solidFill>
                <a:schemeClr val="accent5">
                  <a:lumMod val="5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Sheet1!$B$39:$H$39</c:f>
            </c:numRef>
          </c:val>
          <c:smooth val="0"/>
          <c:extLst>
            <c:ext xmlns:c16="http://schemas.microsoft.com/office/drawing/2014/chart" uri="{C3380CC4-5D6E-409C-BE32-E72D297353CC}">
              <c16:uniqueId val="{00000047-FC4E-4988-BD38-A35A2844DFBB}"/>
            </c:ext>
          </c:extLst>
        </c:ser>
        <c:dLbls>
          <c:showLegendKey val="0"/>
          <c:showVal val="0"/>
          <c:showCatName val="0"/>
          <c:showSerName val="0"/>
          <c:showPercent val="0"/>
          <c:showBubbleSize val="0"/>
        </c:dLbls>
        <c:smooth val="0"/>
        <c:axId val="506770112"/>
        <c:axId val="506773064"/>
        <c:extLst>
          <c:ext xmlns:c15="http://schemas.microsoft.com/office/drawing/2012/chart" uri="{02D57815-91ED-43cb-92C2-25804820EDAC}">
            <c15:filteredLineSeries>
              <c15:ser>
                <c:idx val="74"/>
                <c:order val="5"/>
                <c:tx>
                  <c:strRef>
                    <c:extLst>
                      <c:ext uri="{02D57815-91ED-43cb-92C2-25804820EDAC}">
                        <c15:formulaRef>
                          <c15:sqref>Sheet1!$A$76</c15:sqref>
                        </c15:formulaRef>
                      </c:ext>
                    </c:extLst>
                    <c:strCache>
                      <c:ptCount val="1"/>
                      <c:pt idx="0">
                        <c:v>Sweden</c:v>
                      </c:pt>
                    </c:strCache>
                  </c:strRef>
                </c:tx>
                <c:spPr>
                  <a:ln w="63500" cap="rnd">
                    <a:solidFill>
                      <a:srgbClr val="FDD426"/>
                    </a:solidFill>
                    <a:round/>
                  </a:ln>
                  <a:effectLst/>
                </c:spPr>
                <c:marker>
                  <c:symbol val="none"/>
                </c:marker>
                <c:cat>
                  <c:strRef>
                    <c:extLst>
                      <c:ext uri="{02D57815-91ED-43cb-92C2-25804820EDAC}">
                        <c15:formulaRef>
                          <c15:sqref>Sheet1!$B$1:$H$1</c15:sqref>
                        </c15:formulaRef>
                      </c:ext>
                    </c:extLst>
                    <c:strCache>
                      <c:ptCount val="7"/>
                      <c:pt idx="0">
                        <c:v>2003</c:v>
                      </c:pt>
                      <c:pt idx="1">
                        <c:v>2006</c:v>
                      </c:pt>
                      <c:pt idx="2">
                        <c:v>2009</c:v>
                      </c:pt>
                      <c:pt idx="3">
                        <c:v>2012</c:v>
                      </c:pt>
                      <c:pt idx="4">
                        <c:v>2015</c:v>
                      </c:pt>
                      <c:pt idx="5">
                        <c:v>2018</c:v>
                      </c:pt>
                      <c:pt idx="6">
                        <c:v>2022</c:v>
                      </c:pt>
                    </c:strCache>
                  </c:strRef>
                </c:cat>
                <c:val>
                  <c:numRef>
                    <c:extLst>
                      <c:ext uri="{02D57815-91ED-43cb-92C2-25804820EDAC}">
                        <c15:formulaRef>
                          <c15:sqref>Sheet1!$B$76:$H$76</c15:sqref>
                        </c15:formulaRef>
                      </c:ext>
                    </c:extLst>
                    <c:numCache>
                      <c:formatCode>0</c:formatCode>
                      <c:ptCount val="7"/>
                      <c:pt idx="0">
                        <c:v>509</c:v>
                      </c:pt>
                      <c:pt idx="1">
                        <c:v>502</c:v>
                      </c:pt>
                      <c:pt idx="2">
                        <c:v>494</c:v>
                      </c:pt>
                      <c:pt idx="3">
                        <c:v>478</c:v>
                      </c:pt>
                      <c:pt idx="4">
                        <c:v>494</c:v>
                      </c:pt>
                      <c:pt idx="5">
                        <c:v>502</c:v>
                      </c:pt>
                      <c:pt idx="6">
                        <c:v>482</c:v>
                      </c:pt>
                    </c:numCache>
                  </c:numRef>
                </c:val>
                <c:smooth val="0"/>
                <c:extLst>
                  <c:ext xmlns:c16="http://schemas.microsoft.com/office/drawing/2014/chart" uri="{C3380CC4-5D6E-409C-BE32-E72D297353CC}">
                    <c16:uniqueId val="{0000003D-FC4E-4988-BD38-A35A2844DFBB}"/>
                  </c:ext>
                </c:extLst>
              </c15:ser>
            </c15:filteredLineSeries>
          </c:ext>
        </c:extLst>
      </c:lineChart>
      <c:catAx>
        <c:axId val="506770112"/>
        <c:scaling>
          <c:orientation val="minMax"/>
        </c:scaling>
        <c:delete val="1"/>
        <c:axPos val="b"/>
        <c:numFmt formatCode="General" sourceLinked="1"/>
        <c:majorTickMark val="out"/>
        <c:minorTickMark val="none"/>
        <c:tickLblPos val="nextTo"/>
        <c:crossAx val="506773064"/>
        <c:crosses val="autoZero"/>
        <c:auto val="1"/>
        <c:lblAlgn val="ctr"/>
        <c:lblOffset val="100"/>
        <c:noMultiLvlLbl val="0"/>
      </c:catAx>
      <c:valAx>
        <c:axId val="506773064"/>
        <c:scaling>
          <c:orientation val="minMax"/>
          <c:max val="580"/>
          <c:min val="330"/>
        </c:scaling>
        <c:delete val="0"/>
        <c:axPos val="l"/>
        <c:majorGridlines>
          <c:spPr>
            <a:ln w="9525" cap="flat" cmpd="sng" algn="ctr">
              <a:solidFill>
                <a:schemeClr val="bg1">
                  <a:alpha val="93000"/>
                </a:schemeClr>
              </a:solidFill>
              <a:prstDash val="sysDot"/>
              <a:round/>
            </a:ln>
            <a:effectLst/>
          </c:spPr>
        </c:majorGridlines>
        <c:numFmt formatCode="0" sourceLinked="1"/>
        <c:majorTickMark val="out"/>
        <c:minorTickMark val="out"/>
        <c:tickLblPos val="nextTo"/>
        <c:spPr>
          <a:noFill/>
          <a:ln>
            <a:solidFill>
              <a:schemeClr val="bg1"/>
            </a:solidFill>
          </a:ln>
          <a:effectLst/>
        </c:spPr>
        <c:txPr>
          <a:bodyPr rot="-6000000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crossAx val="506770112"/>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6084968619638124E-2"/>
          <c:y val="7.8345941857108845E-2"/>
          <c:w val="0.92734880791449792"/>
          <c:h val="0.75965124371519765"/>
        </c:manualLayout>
      </c:layout>
      <c:lineChart>
        <c:grouping val="standard"/>
        <c:varyColors val="0"/>
        <c:ser>
          <c:idx val="0"/>
          <c:order val="0"/>
          <c:tx>
            <c:strRef>
              <c:f>'Figure II.5.14'!$A$38</c:f>
              <c:strCache>
                <c:ptCount val="1"/>
                <c:pt idx="0">
                  <c:v>Learning</c:v>
                </c:pt>
              </c:strCache>
            </c:strRef>
          </c:tx>
          <c:spPr>
            <a:ln w="69850" cap="rnd">
              <a:solidFill>
                <a:srgbClr val="00B5B5"/>
              </a:solidFill>
              <a:round/>
            </a:ln>
            <a:effectLst/>
          </c:spPr>
          <c:marker>
            <c:symbol val="circle"/>
            <c:size val="11"/>
            <c:spPr>
              <a:solidFill>
                <a:srgbClr val="00B5B5"/>
              </a:solidFill>
              <a:ln w="3175">
                <a:solidFill>
                  <a:srgbClr val="00B5B5"/>
                </a:solidFill>
              </a:ln>
              <a:effectLst/>
            </c:spPr>
          </c:marker>
          <c:dPt>
            <c:idx val="1"/>
            <c:marker>
              <c:symbol val="circle"/>
              <c:size val="11"/>
              <c:spPr>
                <a:solidFill>
                  <a:srgbClr val="00B5B5"/>
                </a:solidFill>
                <a:ln w="3175">
                  <a:solidFill>
                    <a:srgbClr val="00B5B5"/>
                  </a:solidFill>
                </a:ln>
                <a:effectLst/>
              </c:spPr>
            </c:marker>
            <c:bubble3D val="0"/>
            <c:spPr>
              <a:ln w="69850" cap="rnd">
                <a:solidFill>
                  <a:srgbClr val="00B5B5"/>
                </a:solidFill>
                <a:prstDash val="solid"/>
                <a:round/>
              </a:ln>
              <a:effectLst/>
            </c:spPr>
            <c:extLst>
              <c:ext xmlns:c16="http://schemas.microsoft.com/office/drawing/2014/chart" uri="{C3380CC4-5D6E-409C-BE32-E72D297353CC}">
                <c16:uniqueId val="{00000001-527B-44F4-A4EC-C8D342C8949A}"/>
              </c:ext>
            </c:extLst>
          </c:dPt>
          <c:cat>
            <c:strRef>
              <c:f>'Figure II.5.14'!$B$36:$H$36</c:f>
              <c:strCache>
                <c:ptCount val="7"/>
                <c:pt idx="0">
                  <c:v>None</c:v>
                </c:pt>
                <c:pt idx="1">
                  <c:v>Up to 1 hour</c:v>
                </c:pt>
                <c:pt idx="2">
                  <c:v>More than 1 hour and up to 2 hours</c:v>
                </c:pt>
                <c:pt idx="3">
                  <c:v>More than 2 hours and up to 3 hours</c:v>
                </c:pt>
                <c:pt idx="4">
                  <c:v>More than 3 hours and up to 5 hours</c:v>
                </c:pt>
                <c:pt idx="5">
                  <c:v>More than 5 hours and up to 7 hours</c:v>
                </c:pt>
                <c:pt idx="6">
                  <c:v>More than 7 hours</c:v>
                </c:pt>
              </c:strCache>
            </c:strRef>
          </c:cat>
          <c:val>
            <c:numRef>
              <c:f>'Figure II.5.14'!$B$38:$H$38</c:f>
              <c:numCache>
                <c:formatCode>0</c:formatCode>
                <c:ptCount val="7"/>
                <c:pt idx="0">
                  <c:v>456.14113176457272</c:v>
                </c:pt>
                <c:pt idx="1">
                  <c:v>480.69873197073127</c:v>
                </c:pt>
                <c:pt idx="2">
                  <c:v>476.17332710339389</c:v>
                </c:pt>
                <c:pt idx="3">
                  <c:v>479.34877417686982</c:v>
                </c:pt>
                <c:pt idx="4">
                  <c:v>477.32837188736289</c:v>
                </c:pt>
                <c:pt idx="5">
                  <c:v>465.31968707116749</c:v>
                </c:pt>
                <c:pt idx="6">
                  <c:v>458.19888388130119</c:v>
                </c:pt>
              </c:numCache>
            </c:numRef>
          </c:val>
          <c:smooth val="0"/>
          <c:extLst>
            <c:ext xmlns:c16="http://schemas.microsoft.com/office/drawing/2014/chart" uri="{C3380CC4-5D6E-409C-BE32-E72D297353CC}">
              <c16:uniqueId val="{00000002-527B-44F4-A4EC-C8D342C8949A}"/>
            </c:ext>
          </c:extLst>
        </c:ser>
        <c:ser>
          <c:idx val="1"/>
          <c:order val="1"/>
          <c:tx>
            <c:strRef>
              <c:f>'Figure II.5.14'!$A$39</c:f>
              <c:strCache>
                <c:ptCount val="1"/>
                <c:pt idx="0">
                  <c:v>Leisure</c:v>
                </c:pt>
              </c:strCache>
            </c:strRef>
          </c:tx>
          <c:spPr>
            <a:ln w="79375" cap="rnd">
              <a:solidFill>
                <a:srgbClr val="92D050"/>
              </a:solidFill>
              <a:round/>
            </a:ln>
            <a:effectLst/>
          </c:spPr>
          <c:marker>
            <c:symbol val="circle"/>
            <c:size val="11"/>
            <c:spPr>
              <a:solidFill>
                <a:srgbClr val="92D050"/>
              </a:solidFill>
              <a:ln w="9525">
                <a:solidFill>
                  <a:srgbClr val="002060"/>
                </a:solidFill>
              </a:ln>
              <a:effectLst/>
            </c:spPr>
          </c:marker>
          <c:dPt>
            <c:idx val="4"/>
            <c:marker>
              <c:symbol val="circle"/>
              <c:size val="11"/>
              <c:spPr>
                <a:solidFill>
                  <a:srgbClr val="92D050"/>
                </a:solidFill>
                <a:ln w="9525">
                  <a:solidFill>
                    <a:srgbClr val="002060"/>
                  </a:solidFill>
                </a:ln>
                <a:effectLst/>
              </c:spPr>
            </c:marker>
            <c:bubble3D val="0"/>
            <c:extLst>
              <c:ext xmlns:c16="http://schemas.microsoft.com/office/drawing/2014/chart" uri="{C3380CC4-5D6E-409C-BE32-E72D297353CC}">
                <c16:uniqueId val="{00000002-4C8E-4982-BA5C-2481542265AD}"/>
              </c:ext>
            </c:extLst>
          </c:dPt>
          <c:val>
            <c:numRef>
              <c:f>'Figure II.5.14'!$B$39:$H$39</c:f>
              <c:numCache>
                <c:formatCode>0</c:formatCode>
                <c:ptCount val="7"/>
                <c:pt idx="0">
                  <c:v>471.82870305114932</c:v>
                </c:pt>
                <c:pt idx="1">
                  <c:v>491.60344462317141</c:v>
                </c:pt>
                <c:pt idx="2">
                  <c:v>482.94882050120458</c:v>
                </c:pt>
                <c:pt idx="3">
                  <c:v>468.45777146423859</c:v>
                </c:pt>
                <c:pt idx="4">
                  <c:v>451.27670471431651</c:v>
                </c:pt>
                <c:pt idx="5">
                  <c:v>430.04363351065638</c:v>
                </c:pt>
                <c:pt idx="6">
                  <c:v>438.29344398276459</c:v>
                </c:pt>
              </c:numCache>
            </c:numRef>
          </c:val>
          <c:smooth val="0"/>
          <c:extLst>
            <c:ext xmlns:c16="http://schemas.microsoft.com/office/drawing/2014/chart" uri="{C3380CC4-5D6E-409C-BE32-E72D297353CC}">
              <c16:uniqueId val="{00000003-527B-44F4-A4EC-C8D342C8949A}"/>
            </c:ext>
          </c:extLst>
        </c:ser>
        <c:dLbls>
          <c:showLegendKey val="0"/>
          <c:showVal val="0"/>
          <c:showCatName val="0"/>
          <c:showSerName val="0"/>
          <c:showPercent val="0"/>
          <c:showBubbleSize val="0"/>
        </c:dLbls>
        <c:marker val="1"/>
        <c:smooth val="0"/>
        <c:axId val="1170256367"/>
        <c:axId val="1451895343"/>
      </c:lineChart>
      <c:catAx>
        <c:axId val="1170256367"/>
        <c:scaling>
          <c:orientation val="minMax"/>
        </c:scaling>
        <c:delete val="0"/>
        <c:axPos val="b"/>
        <c:numFmt formatCode="General" sourceLinked="1"/>
        <c:majorTickMark val="none"/>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451895343"/>
        <c:crosses val="autoZero"/>
        <c:auto val="1"/>
        <c:lblAlgn val="ctr"/>
        <c:lblOffset val="100"/>
        <c:noMultiLvlLbl val="0"/>
      </c:catAx>
      <c:valAx>
        <c:axId val="1451895343"/>
        <c:scaling>
          <c:orientation val="minMax"/>
          <c:min val="420"/>
        </c:scaling>
        <c:delete val="0"/>
        <c:axPos val="l"/>
        <c:majorGridlines>
          <c:spPr>
            <a:ln w="6350" cap="flat" cmpd="sng" algn="ctr">
              <a:solidFill>
                <a:schemeClr val="tx1">
                  <a:lumMod val="50000"/>
                  <a:lumOff val="50000"/>
                </a:schemeClr>
              </a:solidFill>
              <a:prstDash val="sysDash"/>
              <a:round/>
            </a:ln>
            <a:effectLst/>
          </c:spPr>
        </c:majorGridlines>
        <c:numFmt formatCode="0" sourceLinked="1"/>
        <c:majorTickMark val="none"/>
        <c:minorTickMark val="none"/>
        <c:tickLblPos val="nextTo"/>
        <c:spPr>
          <a:noFill/>
          <a:ln w="6350">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170256367"/>
        <c:crosses val="autoZero"/>
        <c:crossBetween val="between"/>
      </c:valAx>
      <c:spPr>
        <a:noFill/>
        <a:ln w="635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41275" cap="flat" cmpd="sng" algn="ctr">
      <a:noFill/>
      <a:round/>
    </a:ln>
    <a:effectLst/>
  </c:spPr>
  <c:txPr>
    <a:bodyPr/>
    <a:lstStyle/>
    <a:p>
      <a:pPr>
        <a:defRPr/>
      </a:pPr>
      <a:endParaRPr lang="en-US"/>
    </a:p>
  </c:txPr>
  <c:externalData r:id="rId3">
    <c:autoUpdate val="0"/>
  </c:externalData>
  <c:userShapes r:id="rId4"/>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673483475253782E-2"/>
          <c:y val="2.6220986061913906E-2"/>
          <c:w val="0.92229150449275299"/>
          <c:h val="0.62324135310022932"/>
        </c:manualLayout>
      </c:layout>
      <c:barChart>
        <c:barDir val="col"/>
        <c:grouping val="clustered"/>
        <c:varyColors val="0"/>
        <c:ser>
          <c:idx val="0"/>
          <c:order val="0"/>
          <c:spPr>
            <a:solidFill>
              <a:schemeClr val="accent1"/>
            </a:solidFill>
            <a:ln>
              <a:noFill/>
            </a:ln>
            <a:effectLst/>
          </c:spPr>
          <c:invertIfNegative val="0"/>
          <c:dPt>
            <c:idx val="1"/>
            <c:invertIfNegative val="0"/>
            <c:bubble3D val="0"/>
            <c:spPr>
              <a:solidFill>
                <a:schemeClr val="accent1"/>
              </a:solidFill>
              <a:ln>
                <a:noFill/>
              </a:ln>
              <a:effectLst/>
            </c:spPr>
            <c:extLst>
              <c:ext xmlns:c16="http://schemas.microsoft.com/office/drawing/2014/chart" uri="{C3380CC4-5D6E-409C-BE32-E72D297353CC}">
                <c16:uniqueId val="{00000001-9B52-4C6D-891A-59665ECE4937}"/>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3-9B52-4C6D-891A-59665ECE4937}"/>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5-9B52-4C6D-891A-59665ECE4937}"/>
              </c:ext>
            </c:extLst>
          </c:dPt>
          <c:dPt>
            <c:idx val="4"/>
            <c:invertIfNegative val="0"/>
            <c:bubble3D val="0"/>
            <c:spPr>
              <a:solidFill>
                <a:schemeClr val="accent1">
                  <a:lumMod val="25000"/>
                  <a:lumOff val="75000"/>
                </a:schemeClr>
              </a:solidFill>
              <a:ln>
                <a:noFill/>
              </a:ln>
              <a:effectLst/>
            </c:spPr>
            <c:extLst>
              <c:ext xmlns:c16="http://schemas.microsoft.com/office/drawing/2014/chart" uri="{C3380CC4-5D6E-409C-BE32-E72D297353CC}">
                <c16:uniqueId val="{0000000C-9EA0-41B6-A5EB-9A943DECA781}"/>
              </c:ext>
            </c:extLst>
          </c:dPt>
          <c:dPt>
            <c:idx val="5"/>
            <c:invertIfNegative val="0"/>
            <c:bubble3D val="0"/>
            <c:spPr>
              <a:solidFill>
                <a:srgbClr val="C00000"/>
              </a:solidFill>
              <a:ln>
                <a:noFill/>
              </a:ln>
              <a:effectLst/>
            </c:spPr>
            <c:extLst>
              <c:ext xmlns:c16="http://schemas.microsoft.com/office/drawing/2014/chart" uri="{C3380CC4-5D6E-409C-BE32-E72D297353CC}">
                <c16:uniqueId val="{00000007-9B52-4C6D-891A-59665ECE4937}"/>
              </c:ext>
            </c:extLst>
          </c:dPt>
          <c:dPt>
            <c:idx val="6"/>
            <c:invertIfNegative val="0"/>
            <c:bubble3D val="0"/>
            <c:spPr>
              <a:solidFill>
                <a:schemeClr val="accent1">
                  <a:lumMod val="25000"/>
                  <a:lumOff val="75000"/>
                </a:schemeClr>
              </a:solidFill>
              <a:ln>
                <a:noFill/>
              </a:ln>
              <a:effectLst/>
            </c:spPr>
            <c:extLst>
              <c:ext xmlns:c16="http://schemas.microsoft.com/office/drawing/2014/chart" uri="{C3380CC4-5D6E-409C-BE32-E72D297353CC}">
                <c16:uniqueId val="{0000000D-9EA0-41B6-A5EB-9A943DECA781}"/>
              </c:ext>
            </c:extLst>
          </c:dPt>
          <c:dPt>
            <c:idx val="7"/>
            <c:invertIfNegative val="0"/>
            <c:bubble3D val="0"/>
            <c:spPr>
              <a:solidFill>
                <a:srgbClr val="FFC000"/>
              </a:solidFill>
              <a:ln>
                <a:noFill/>
              </a:ln>
              <a:effectLst/>
            </c:spPr>
            <c:extLst>
              <c:ext xmlns:c16="http://schemas.microsoft.com/office/drawing/2014/chart" uri="{C3380CC4-5D6E-409C-BE32-E72D297353CC}">
                <c16:uniqueId val="{00000000-99C2-4962-9DCA-620E44D00B79}"/>
              </c:ext>
            </c:extLst>
          </c:dPt>
          <c:dPt>
            <c:idx val="8"/>
            <c:invertIfNegative val="0"/>
            <c:bubble3D val="0"/>
            <c:spPr>
              <a:solidFill>
                <a:srgbClr val="FFC000"/>
              </a:solidFill>
              <a:ln>
                <a:noFill/>
              </a:ln>
              <a:effectLst/>
            </c:spPr>
            <c:extLst>
              <c:ext xmlns:c16="http://schemas.microsoft.com/office/drawing/2014/chart" uri="{C3380CC4-5D6E-409C-BE32-E72D297353CC}">
                <c16:uniqueId val="{00000001-99C2-4962-9DCA-620E44D00B79}"/>
              </c:ext>
            </c:extLst>
          </c:dPt>
          <c:dPt>
            <c:idx val="9"/>
            <c:invertIfNegative val="0"/>
            <c:bubble3D val="0"/>
            <c:spPr>
              <a:solidFill>
                <a:schemeClr val="accent1">
                  <a:lumMod val="25000"/>
                  <a:lumOff val="75000"/>
                </a:schemeClr>
              </a:solidFill>
              <a:ln>
                <a:noFill/>
              </a:ln>
              <a:effectLst/>
            </c:spPr>
            <c:extLst>
              <c:ext xmlns:c16="http://schemas.microsoft.com/office/drawing/2014/chart" uri="{C3380CC4-5D6E-409C-BE32-E72D297353CC}">
                <c16:uniqueId val="{0000000E-9EA0-41B6-A5EB-9A943DECA781}"/>
              </c:ext>
            </c:extLst>
          </c:dPt>
          <c:cat>
            <c:strRef>
              <c:f>('Figure II.5.9'!$B$56:$E$56,'Figure II.5.9'!$G$56:$L$56)</c:f>
              <c:strCache>
                <c:ptCount val="10"/>
                <c:pt idx="0">
                  <c:v>In less than half of the lessons</c:v>
                </c:pt>
                <c:pt idx="1">
                  <c:v>In about half of the lessons</c:v>
                </c:pt>
                <c:pt idx="2">
                  <c:v>In more than half of the lessons</c:v>
                </c:pt>
                <c:pt idx="3">
                  <c:v>In every or almost every lesson</c:v>
                </c:pt>
                <c:pt idx="4">
                  <c:v>The school has written statement about the general use of digital devices on school premises</c:v>
                </c:pt>
                <c:pt idx="5">
                  <c:v>The use of cell phones is not allowed on school premises</c:v>
                </c:pt>
                <c:pt idx="6">
                  <c:v>Teachers establish rules for when students may use digital devices during lessons</c:v>
                </c:pt>
                <c:pt idx="7">
                  <c:v>Teachers establish rules in collaboration with students about their use of digital resources at school or in class</c:v>
                </c:pt>
                <c:pt idx="8">
                  <c:v>The school has a specific programme to prepare students for responsible Internet behaviour</c:v>
                </c:pt>
                <c:pt idx="9">
                  <c:v>Teachers have the necessary technical and pedagogical skills to integrate digital devices in instruction</c:v>
                </c:pt>
              </c:strCache>
              <c:extLst/>
            </c:strRef>
          </c:cat>
          <c:val>
            <c:numRef>
              <c:f>('Figure II.5.9'!$B$57:$E$57,'Figure II.5.9'!$G$57:$L$57)</c:f>
              <c:numCache>
                <c:formatCode>0.00</c:formatCode>
                <c:ptCount val="10"/>
                <c:pt idx="0">
                  <c:v>0.9971446677091852</c:v>
                </c:pt>
                <c:pt idx="1">
                  <c:v>1.0997293547249929</c:v>
                </c:pt>
                <c:pt idx="2">
                  <c:v>1.271774655930064</c:v>
                </c:pt>
                <c:pt idx="3">
                  <c:v>1.42123070655308</c:v>
                </c:pt>
                <c:pt idx="4">
                  <c:v>1.075026443926808</c:v>
                </c:pt>
                <c:pt idx="5">
                  <c:v>0.79952943525494291</c:v>
                </c:pt>
                <c:pt idx="6">
                  <c:v>1.1567846942229081</c:v>
                </c:pt>
                <c:pt idx="7">
                  <c:v>0.97489414046578726</c:v>
                </c:pt>
                <c:pt idx="8">
                  <c:v>0.97320984680103761</c:v>
                </c:pt>
                <c:pt idx="9">
                  <c:v>1.0261538012533991</c:v>
                </c:pt>
              </c:numCache>
              <c:extLst/>
            </c:numRef>
          </c:val>
          <c:extLst>
            <c:ext xmlns:c16="http://schemas.microsoft.com/office/drawing/2014/chart" uri="{C3380CC4-5D6E-409C-BE32-E72D297353CC}">
              <c16:uniqueId val="{00000008-9B52-4C6D-891A-59665ECE4937}"/>
            </c:ext>
          </c:extLst>
        </c:ser>
        <c:dLbls>
          <c:showLegendKey val="0"/>
          <c:showVal val="0"/>
          <c:showCatName val="0"/>
          <c:showSerName val="0"/>
          <c:showPercent val="0"/>
          <c:showBubbleSize val="0"/>
        </c:dLbls>
        <c:gapWidth val="100"/>
        <c:overlap val="-27"/>
        <c:axId val="1744546207"/>
        <c:axId val="1141935215"/>
      </c:barChart>
      <c:catAx>
        <c:axId val="1744546207"/>
        <c:scaling>
          <c:orientation val="minMax"/>
        </c:scaling>
        <c:delete val="0"/>
        <c:axPos val="b"/>
        <c:numFmt formatCode="General" sourceLinked="1"/>
        <c:majorTickMark val="none"/>
        <c:minorTickMark val="none"/>
        <c:tickLblPos val="low"/>
        <c:spPr>
          <a:noFill/>
          <a:ln w="15875" cap="flat" cmpd="sng" algn="ctr">
            <a:solidFill>
              <a:srgbClr val="000101"/>
            </a:solidFill>
            <a:round/>
          </a:ln>
          <a:effectLst/>
        </c:spPr>
        <c:txPr>
          <a:bodyPr rot="0" spcFirstLastPara="1" vertOverflow="ellipsis" wrap="square" anchor="ctr" anchorCtr="1"/>
          <a:lstStyle/>
          <a:p>
            <a:pPr>
              <a:defRPr sz="1100" b="0" i="0" u="none" strike="noStrike" kern="1200" baseline="0">
                <a:solidFill>
                  <a:srgbClr val="000101"/>
                </a:solidFill>
                <a:latin typeface="Calibri"/>
                <a:ea typeface="Calibri"/>
                <a:cs typeface="Calibri"/>
              </a:defRPr>
            </a:pPr>
            <a:endParaRPr lang="en-US"/>
          </a:p>
        </c:txPr>
        <c:crossAx val="1141935215"/>
        <c:crossesAt val="1"/>
        <c:auto val="1"/>
        <c:lblAlgn val="ctr"/>
        <c:lblOffset val="100"/>
        <c:noMultiLvlLbl val="0"/>
      </c:catAx>
      <c:valAx>
        <c:axId val="1141935215"/>
        <c:scaling>
          <c:orientation val="minMax"/>
          <c:min val="0.70000000000000007"/>
        </c:scaling>
        <c:delete val="0"/>
        <c:axPos val="l"/>
        <c:majorGridlines>
          <c:spPr>
            <a:ln w="12700" cap="flat" cmpd="sng" algn="ctr">
              <a:solidFill>
                <a:srgbClr val="D9D9D9"/>
              </a:solidFill>
              <a:prstDash val="sysDash"/>
              <a:round/>
            </a:ln>
            <a:effectLst/>
          </c:spPr>
        </c:majorGridlines>
        <c:numFmt formatCode="0.00" sourceLinked="1"/>
        <c:majorTickMark val="none"/>
        <c:minorTickMark val="none"/>
        <c:tickLblPos val="nextTo"/>
        <c:spPr>
          <a:noFill/>
          <a:ln w="6350">
            <a:noFill/>
          </a:ln>
          <a:effectLst/>
        </c:spPr>
        <c:txPr>
          <a:bodyPr rot="-60000000" spcFirstLastPara="1" vertOverflow="ellipsis" vert="horz" wrap="square" anchor="ctr" anchorCtr="1"/>
          <a:lstStyle/>
          <a:p>
            <a:pPr>
              <a:defRPr sz="1100" b="0" i="0" u="none" strike="noStrike" kern="1200" baseline="0">
                <a:solidFill>
                  <a:srgbClr val="000101"/>
                </a:solidFill>
                <a:latin typeface="Calibri"/>
                <a:ea typeface="Calibri"/>
                <a:cs typeface="Calibri"/>
              </a:defRPr>
            </a:pPr>
            <a:endParaRPr lang="en-US"/>
          </a:p>
        </c:txPr>
        <c:crossAx val="1744546207"/>
        <c:crosses val="autoZero"/>
        <c:crossBetween val="between"/>
      </c:valAx>
      <c:spPr>
        <a:noFill/>
        <a:ln w="635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a:extLst>
      <a:ext uri="{909E8E84-426E-40DD-AFC4-6F175D3DCCD1}">
        <a14:hiddenFill xmlns:a14="http://schemas.microsoft.com/office/drawing/2010/main">
          <a:solidFill>
            <a:schemeClr val="bg1"/>
          </a:solidFill>
        </a14:hiddenFill>
      </a:ext>
    </a:ex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51555120699089507"/>
          <c:y val="4.2885219076196669E-2"/>
          <c:w val="0.46134963634100573"/>
          <c:h val="0.83351177697346901"/>
        </c:manualLayout>
      </c:layout>
      <c:barChart>
        <c:barDir val="bar"/>
        <c:grouping val="clustered"/>
        <c:varyColors val="0"/>
        <c:ser>
          <c:idx val="0"/>
          <c:order val="0"/>
          <c:tx>
            <c:strRef>
              <c:f>Cult!$D$36</c:f>
              <c:strCache>
                <c:ptCount val="1"/>
                <c:pt idx="0">
                  <c:v>Practice</c:v>
                </c:pt>
              </c:strCache>
            </c:strRef>
          </c:tx>
          <c:spPr>
            <a:solidFill>
              <a:srgbClr val="E6B4D6"/>
            </a:solidFill>
            <a:ln>
              <a:noFill/>
            </a:ln>
            <a:effectLst/>
            <a:extLst>
              <a:ext uri="{91240B29-F687-4F45-9708-019B960494DF}">
                <a14:hiddenLine xmlns:a14="http://schemas.microsoft.com/office/drawing/2010/main">
                  <a:noFill/>
                </a14:hiddenLine>
              </a:ext>
            </a:extLst>
          </c:spPr>
          <c:invertIfNegative val="0"/>
          <c:dPt>
            <c:idx val="0"/>
            <c:invertIfNegative val="0"/>
            <c:bubble3D val="0"/>
            <c:spPr>
              <a:solidFill>
                <a:schemeClr val="accent2"/>
              </a:solidFill>
              <a:ln>
                <a:noFill/>
              </a:ln>
              <a:effectLst/>
              <a:extLst>
                <a:ext uri="{91240B29-F687-4F45-9708-019B960494DF}">
                  <a14:hiddenLine xmlns:a14="http://schemas.microsoft.com/office/drawing/2010/main">
                    <a:noFill/>
                  </a14:hiddenLine>
                </a:ext>
              </a:extLst>
            </c:spPr>
            <c:extLst>
              <c:ext xmlns:c16="http://schemas.microsoft.com/office/drawing/2014/chart" uri="{C3380CC4-5D6E-409C-BE32-E72D297353CC}">
                <c16:uniqueId val="{00000001-2EBE-4D01-93DA-EB8613D7B1B4}"/>
              </c:ext>
            </c:extLst>
          </c:dPt>
          <c:dPt>
            <c:idx val="1"/>
            <c:invertIfNegative val="0"/>
            <c:bubble3D val="0"/>
            <c:spPr>
              <a:solidFill>
                <a:schemeClr val="accent2"/>
              </a:solidFill>
              <a:ln>
                <a:noFill/>
              </a:ln>
              <a:effectLst/>
              <a:extLst>
                <a:ext uri="{91240B29-F687-4F45-9708-019B960494DF}">
                  <a14:hiddenLine xmlns:a14="http://schemas.microsoft.com/office/drawing/2010/main">
                    <a:noFill/>
                  </a14:hiddenLine>
                </a:ext>
              </a:extLst>
            </c:spPr>
            <c:extLst>
              <c:ext xmlns:c16="http://schemas.microsoft.com/office/drawing/2014/chart" uri="{C3380CC4-5D6E-409C-BE32-E72D297353CC}">
                <c16:uniqueId val="{00000003-2EBE-4D01-93DA-EB8613D7B1B4}"/>
              </c:ext>
            </c:extLst>
          </c:dPt>
          <c:dPt>
            <c:idx val="2"/>
            <c:invertIfNegative val="0"/>
            <c:bubble3D val="0"/>
            <c:spPr>
              <a:solidFill>
                <a:schemeClr val="accent2"/>
              </a:solidFill>
              <a:ln>
                <a:noFill/>
              </a:ln>
              <a:effectLst/>
              <a:extLst>
                <a:ext uri="{91240B29-F687-4F45-9708-019B960494DF}">
                  <a14:hiddenLine xmlns:a14="http://schemas.microsoft.com/office/drawing/2010/main">
                    <a:noFill/>
                  </a14:hiddenLine>
                </a:ext>
              </a:extLst>
            </c:spPr>
            <c:extLst>
              <c:ext xmlns:c16="http://schemas.microsoft.com/office/drawing/2014/chart" uri="{C3380CC4-5D6E-409C-BE32-E72D297353CC}">
                <c16:uniqueId val="{00000005-2EBE-4D01-93DA-EB8613D7B1B4}"/>
              </c:ext>
            </c:extLst>
          </c:dPt>
          <c:dPt>
            <c:idx val="3"/>
            <c:invertIfNegative val="0"/>
            <c:bubble3D val="0"/>
            <c:spPr>
              <a:solidFill>
                <a:schemeClr val="accent3"/>
              </a:solidFill>
              <a:ln>
                <a:noFill/>
              </a:ln>
              <a:effectLst/>
              <a:extLst>
                <a:ext uri="{91240B29-F687-4F45-9708-019B960494DF}">
                  <a14:hiddenLine xmlns:a14="http://schemas.microsoft.com/office/drawing/2010/main">
                    <a:noFill/>
                  </a14:hiddenLine>
                </a:ext>
              </a:extLst>
            </c:spPr>
            <c:extLst>
              <c:ext xmlns:c16="http://schemas.microsoft.com/office/drawing/2014/chart" uri="{C3380CC4-5D6E-409C-BE32-E72D297353CC}">
                <c16:uniqueId val="{00000007-2EBE-4D01-93DA-EB8613D7B1B4}"/>
              </c:ext>
            </c:extLst>
          </c:dPt>
          <c:dPt>
            <c:idx val="4"/>
            <c:invertIfNegative val="0"/>
            <c:bubble3D val="0"/>
            <c:spPr>
              <a:solidFill>
                <a:schemeClr val="accent3"/>
              </a:solidFill>
              <a:ln>
                <a:noFill/>
              </a:ln>
              <a:effectLst/>
              <a:extLst>
                <a:ext uri="{91240B29-F687-4F45-9708-019B960494DF}">
                  <a14:hiddenLine xmlns:a14="http://schemas.microsoft.com/office/drawing/2010/main">
                    <a:noFill/>
                  </a14:hiddenLine>
                </a:ext>
              </a:extLst>
            </c:spPr>
            <c:extLst>
              <c:ext xmlns:c16="http://schemas.microsoft.com/office/drawing/2014/chart" uri="{C3380CC4-5D6E-409C-BE32-E72D297353CC}">
                <c16:uniqueId val="{00000009-2EBE-4D01-93DA-EB8613D7B1B4}"/>
              </c:ext>
            </c:extLst>
          </c:dPt>
          <c:dPt>
            <c:idx val="5"/>
            <c:invertIfNegative val="0"/>
            <c:bubble3D val="0"/>
            <c:spPr>
              <a:solidFill>
                <a:schemeClr val="accent3"/>
              </a:solidFill>
              <a:ln>
                <a:noFill/>
              </a:ln>
              <a:effectLst/>
              <a:extLst>
                <a:ext uri="{91240B29-F687-4F45-9708-019B960494DF}">
                  <a14:hiddenLine xmlns:a14="http://schemas.microsoft.com/office/drawing/2010/main">
                    <a:noFill/>
                  </a14:hiddenLine>
                </a:ext>
              </a:extLst>
            </c:spPr>
            <c:extLst>
              <c:ext xmlns:c16="http://schemas.microsoft.com/office/drawing/2014/chart" uri="{C3380CC4-5D6E-409C-BE32-E72D297353CC}">
                <c16:uniqueId val="{0000000B-2EBE-4D01-93DA-EB8613D7B1B4}"/>
              </c:ext>
            </c:extLst>
          </c:dPt>
          <c:dPt>
            <c:idx val="6"/>
            <c:invertIfNegative val="0"/>
            <c:bubble3D val="0"/>
            <c:spPr>
              <a:solidFill>
                <a:schemeClr val="accent1">
                  <a:lumMod val="75000"/>
                  <a:lumOff val="25000"/>
                </a:schemeClr>
              </a:solidFill>
              <a:ln>
                <a:noFill/>
              </a:ln>
              <a:effectLst/>
              <a:extLst>
                <a:ext uri="{91240B29-F687-4F45-9708-019B960494DF}">
                  <a14:hiddenLine xmlns:a14="http://schemas.microsoft.com/office/drawing/2010/main">
                    <a:noFill/>
                  </a14:hiddenLine>
                </a:ext>
              </a:extLst>
            </c:spPr>
            <c:extLst>
              <c:ext xmlns:c16="http://schemas.microsoft.com/office/drawing/2014/chart" uri="{C3380CC4-5D6E-409C-BE32-E72D297353CC}">
                <c16:uniqueId val="{0000000D-2EBE-4D01-93DA-EB8613D7B1B4}"/>
              </c:ext>
            </c:extLst>
          </c:dPt>
          <c:dPt>
            <c:idx val="7"/>
            <c:invertIfNegative val="0"/>
            <c:bubble3D val="0"/>
            <c:spPr>
              <a:solidFill>
                <a:schemeClr val="accent1">
                  <a:lumMod val="75000"/>
                  <a:lumOff val="25000"/>
                </a:schemeClr>
              </a:solidFill>
              <a:ln>
                <a:noFill/>
              </a:ln>
              <a:effectLst/>
              <a:extLst>
                <a:ext uri="{91240B29-F687-4F45-9708-019B960494DF}">
                  <a14:hiddenLine xmlns:a14="http://schemas.microsoft.com/office/drawing/2010/main">
                    <a:noFill/>
                  </a14:hiddenLine>
                </a:ext>
              </a:extLst>
            </c:spPr>
            <c:extLst>
              <c:ext xmlns:c16="http://schemas.microsoft.com/office/drawing/2014/chart" uri="{C3380CC4-5D6E-409C-BE32-E72D297353CC}">
                <c16:uniqueId val="{0000000F-2EBE-4D01-93DA-EB8613D7B1B4}"/>
              </c:ext>
            </c:extLst>
          </c:dPt>
          <c:dPt>
            <c:idx val="8"/>
            <c:invertIfNegative val="0"/>
            <c:bubble3D val="0"/>
            <c:spPr>
              <a:solidFill>
                <a:schemeClr val="accent1">
                  <a:lumMod val="75000"/>
                  <a:lumOff val="25000"/>
                </a:schemeClr>
              </a:solidFill>
              <a:ln>
                <a:noFill/>
              </a:ln>
              <a:effectLst/>
              <a:extLst>
                <a:ext uri="{91240B29-F687-4F45-9708-019B960494DF}">
                  <a14:hiddenLine xmlns:a14="http://schemas.microsoft.com/office/drawing/2010/main">
                    <a:noFill/>
                  </a14:hiddenLine>
                </a:ext>
              </a:extLst>
            </c:spPr>
            <c:extLst>
              <c:ext xmlns:c16="http://schemas.microsoft.com/office/drawing/2014/chart" uri="{C3380CC4-5D6E-409C-BE32-E72D297353CC}">
                <c16:uniqueId val="{00000011-2EBE-4D01-93DA-EB8613D7B1B4}"/>
              </c:ext>
            </c:extLst>
          </c:dPt>
          <c:dLbls>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bg1"/>
                    </a:solidFill>
                    <a:latin typeface="Arial Narrow" panose="020B060602020203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Cult!$B$37:$C$45</c:f>
              <c:multiLvlStrCache>
                <c:ptCount val="9"/>
                <c:lvl>
                  <c:pt idx="0">
                    <c:v>Researchers and them have a shared understanding of research and its use</c:v>
                  </c:pt>
                  <c:pt idx="1">
                    <c:v>There is a high level of trust between researchers and them</c:v>
                  </c:pt>
                  <c:pt idx="2">
                    <c:v>There is a high level of trust in research amongst them</c:v>
                  </c:pt>
                  <c:pt idx="3">
                    <c:v>They are willing to use research to question their ideas and preconceptions</c:v>
                  </c:pt>
                  <c:pt idx="4">
                    <c:v>They are willing to learn new skills for using research</c:v>
                  </c:pt>
                  <c:pt idx="5">
                    <c:v>They are willing to try new ways to integrate research</c:v>
                  </c:pt>
                  <c:pt idx="6">
                    <c:v>There is a strong political will to use research in policy/practice</c:v>
                  </c:pt>
                  <c:pt idx="7">
                    <c:v>They are expected to use research in their processes</c:v>
                  </c:pt>
                  <c:pt idx="8">
                    <c:v>Using research in their processes is important in policy/practice</c:v>
                  </c:pt>
                </c:lvl>
                <c:lvl>
                  <c:pt idx="0">
                    <c:v>RELATIONSHIPS</c:v>
                  </c:pt>
                  <c:pt idx="3">
                    <c:v>WILLINGNESS</c:v>
                  </c:pt>
                  <c:pt idx="6">
                    <c:v>MOTIVATION</c:v>
                  </c:pt>
                </c:lvl>
              </c:multiLvlStrCache>
            </c:multiLvlStrRef>
          </c:cat>
          <c:val>
            <c:numRef>
              <c:f>Cult!$D$37:$D$45</c:f>
              <c:numCache>
                <c:formatCode>0%</c:formatCode>
                <c:ptCount val="9"/>
                <c:pt idx="0">
                  <c:v>0.35</c:v>
                </c:pt>
                <c:pt idx="1">
                  <c:v>0.4</c:v>
                </c:pt>
                <c:pt idx="2">
                  <c:v>0.4</c:v>
                </c:pt>
                <c:pt idx="3">
                  <c:v>0.44999999999999996</c:v>
                </c:pt>
                <c:pt idx="4">
                  <c:v>0.57894736842105265</c:v>
                </c:pt>
                <c:pt idx="5">
                  <c:v>0.6</c:v>
                </c:pt>
                <c:pt idx="6">
                  <c:v>0.6</c:v>
                </c:pt>
                <c:pt idx="7">
                  <c:v>0.75</c:v>
                </c:pt>
                <c:pt idx="8">
                  <c:v>0.9</c:v>
                </c:pt>
              </c:numCache>
            </c:numRef>
          </c:val>
          <c:extLst>
            <c:ext xmlns:c16="http://schemas.microsoft.com/office/drawing/2014/chart" uri="{C3380CC4-5D6E-409C-BE32-E72D297353CC}">
              <c16:uniqueId val="{00000012-2EBE-4D01-93DA-EB8613D7B1B4}"/>
            </c:ext>
          </c:extLst>
        </c:ser>
        <c:ser>
          <c:idx val="1"/>
          <c:order val="1"/>
          <c:tx>
            <c:strRef>
              <c:f>Cult!$E$36</c:f>
              <c:strCache>
                <c:ptCount val="1"/>
                <c:pt idx="0">
                  <c:v>Policy</c:v>
                </c:pt>
              </c:strCache>
            </c:strRef>
          </c:tx>
          <c:spPr>
            <a:solidFill>
              <a:srgbClr val="9C4174"/>
            </a:solidFill>
            <a:ln>
              <a:noFill/>
            </a:ln>
            <a:effectLst/>
            <a:extLst>
              <a:ext uri="{91240B29-F687-4F45-9708-019B960494DF}">
                <a14:hiddenLine xmlns:a14="http://schemas.microsoft.com/office/drawing/2010/main">
                  <a:noFill/>
                </a14:hiddenLine>
              </a:ext>
            </a:extLst>
          </c:spPr>
          <c:invertIfNegative val="0"/>
          <c:dPt>
            <c:idx val="0"/>
            <c:invertIfNegative val="0"/>
            <c:bubble3D val="0"/>
            <c:spPr>
              <a:solidFill>
                <a:schemeClr val="accent2">
                  <a:lumMod val="75000"/>
                </a:schemeClr>
              </a:solidFill>
              <a:ln>
                <a:noFill/>
              </a:ln>
              <a:effectLst/>
              <a:extLst>
                <a:ext uri="{91240B29-F687-4F45-9708-019B960494DF}">
                  <a14:hiddenLine xmlns:a14="http://schemas.microsoft.com/office/drawing/2010/main">
                    <a:noFill/>
                  </a14:hiddenLine>
                </a:ext>
              </a:extLst>
            </c:spPr>
            <c:extLst>
              <c:ext xmlns:c16="http://schemas.microsoft.com/office/drawing/2014/chart" uri="{C3380CC4-5D6E-409C-BE32-E72D297353CC}">
                <c16:uniqueId val="{00000014-2EBE-4D01-93DA-EB8613D7B1B4}"/>
              </c:ext>
            </c:extLst>
          </c:dPt>
          <c:dPt>
            <c:idx val="1"/>
            <c:invertIfNegative val="0"/>
            <c:bubble3D val="0"/>
            <c:spPr>
              <a:solidFill>
                <a:schemeClr val="accent2">
                  <a:lumMod val="75000"/>
                </a:schemeClr>
              </a:solidFill>
              <a:ln>
                <a:noFill/>
              </a:ln>
              <a:effectLst/>
              <a:extLst>
                <a:ext uri="{91240B29-F687-4F45-9708-019B960494DF}">
                  <a14:hiddenLine xmlns:a14="http://schemas.microsoft.com/office/drawing/2010/main">
                    <a:noFill/>
                  </a14:hiddenLine>
                </a:ext>
              </a:extLst>
            </c:spPr>
            <c:extLst>
              <c:ext xmlns:c16="http://schemas.microsoft.com/office/drawing/2014/chart" uri="{C3380CC4-5D6E-409C-BE32-E72D297353CC}">
                <c16:uniqueId val="{00000016-2EBE-4D01-93DA-EB8613D7B1B4}"/>
              </c:ext>
            </c:extLst>
          </c:dPt>
          <c:dPt>
            <c:idx val="2"/>
            <c:invertIfNegative val="0"/>
            <c:bubble3D val="0"/>
            <c:spPr>
              <a:solidFill>
                <a:schemeClr val="accent2">
                  <a:lumMod val="75000"/>
                </a:schemeClr>
              </a:solidFill>
              <a:ln>
                <a:noFill/>
              </a:ln>
              <a:effectLst/>
              <a:extLst>
                <a:ext uri="{91240B29-F687-4F45-9708-019B960494DF}">
                  <a14:hiddenLine xmlns:a14="http://schemas.microsoft.com/office/drawing/2010/main">
                    <a:noFill/>
                  </a14:hiddenLine>
                </a:ext>
              </a:extLst>
            </c:spPr>
            <c:extLst>
              <c:ext xmlns:c16="http://schemas.microsoft.com/office/drawing/2014/chart" uri="{C3380CC4-5D6E-409C-BE32-E72D297353CC}">
                <c16:uniqueId val="{00000018-2EBE-4D01-93DA-EB8613D7B1B4}"/>
              </c:ext>
            </c:extLst>
          </c:dPt>
          <c:dPt>
            <c:idx val="3"/>
            <c:invertIfNegative val="0"/>
            <c:bubble3D val="0"/>
            <c:spPr>
              <a:solidFill>
                <a:schemeClr val="accent3">
                  <a:lumMod val="75000"/>
                </a:schemeClr>
              </a:solidFill>
              <a:ln>
                <a:noFill/>
              </a:ln>
              <a:effectLst/>
              <a:extLst>
                <a:ext uri="{91240B29-F687-4F45-9708-019B960494DF}">
                  <a14:hiddenLine xmlns:a14="http://schemas.microsoft.com/office/drawing/2010/main">
                    <a:noFill/>
                  </a14:hiddenLine>
                </a:ext>
              </a:extLst>
            </c:spPr>
            <c:extLst>
              <c:ext xmlns:c16="http://schemas.microsoft.com/office/drawing/2014/chart" uri="{C3380CC4-5D6E-409C-BE32-E72D297353CC}">
                <c16:uniqueId val="{0000001A-2EBE-4D01-93DA-EB8613D7B1B4}"/>
              </c:ext>
            </c:extLst>
          </c:dPt>
          <c:dPt>
            <c:idx val="4"/>
            <c:invertIfNegative val="0"/>
            <c:bubble3D val="0"/>
            <c:spPr>
              <a:solidFill>
                <a:schemeClr val="accent3">
                  <a:lumMod val="75000"/>
                </a:schemeClr>
              </a:solidFill>
              <a:ln>
                <a:noFill/>
              </a:ln>
              <a:effectLst/>
              <a:extLst>
                <a:ext uri="{91240B29-F687-4F45-9708-019B960494DF}">
                  <a14:hiddenLine xmlns:a14="http://schemas.microsoft.com/office/drawing/2010/main">
                    <a:noFill/>
                  </a14:hiddenLine>
                </a:ext>
              </a:extLst>
            </c:spPr>
            <c:extLst>
              <c:ext xmlns:c16="http://schemas.microsoft.com/office/drawing/2014/chart" uri="{C3380CC4-5D6E-409C-BE32-E72D297353CC}">
                <c16:uniqueId val="{0000001C-2EBE-4D01-93DA-EB8613D7B1B4}"/>
              </c:ext>
            </c:extLst>
          </c:dPt>
          <c:dPt>
            <c:idx val="5"/>
            <c:invertIfNegative val="0"/>
            <c:bubble3D val="0"/>
            <c:spPr>
              <a:solidFill>
                <a:schemeClr val="accent3">
                  <a:lumMod val="75000"/>
                </a:schemeClr>
              </a:solidFill>
              <a:ln>
                <a:noFill/>
              </a:ln>
              <a:effectLst/>
              <a:extLst>
                <a:ext uri="{91240B29-F687-4F45-9708-019B960494DF}">
                  <a14:hiddenLine xmlns:a14="http://schemas.microsoft.com/office/drawing/2010/main">
                    <a:noFill/>
                  </a14:hiddenLine>
                </a:ext>
              </a:extLst>
            </c:spPr>
            <c:extLst>
              <c:ext xmlns:c16="http://schemas.microsoft.com/office/drawing/2014/chart" uri="{C3380CC4-5D6E-409C-BE32-E72D297353CC}">
                <c16:uniqueId val="{0000001E-2EBE-4D01-93DA-EB8613D7B1B4}"/>
              </c:ext>
            </c:extLst>
          </c:dPt>
          <c:dPt>
            <c:idx val="6"/>
            <c:invertIfNegative val="0"/>
            <c:bubble3D val="0"/>
            <c:spPr>
              <a:solidFill>
                <a:schemeClr val="accent1"/>
              </a:solidFill>
              <a:ln>
                <a:noFill/>
              </a:ln>
              <a:effectLst/>
              <a:extLst>
                <a:ext uri="{91240B29-F687-4F45-9708-019B960494DF}">
                  <a14:hiddenLine xmlns:a14="http://schemas.microsoft.com/office/drawing/2010/main">
                    <a:noFill/>
                  </a14:hiddenLine>
                </a:ext>
              </a:extLst>
            </c:spPr>
            <c:extLst>
              <c:ext xmlns:c16="http://schemas.microsoft.com/office/drawing/2014/chart" uri="{C3380CC4-5D6E-409C-BE32-E72D297353CC}">
                <c16:uniqueId val="{00000020-2EBE-4D01-93DA-EB8613D7B1B4}"/>
              </c:ext>
            </c:extLst>
          </c:dPt>
          <c:dPt>
            <c:idx val="7"/>
            <c:invertIfNegative val="0"/>
            <c:bubble3D val="0"/>
            <c:spPr>
              <a:solidFill>
                <a:schemeClr val="accent1"/>
              </a:solidFill>
              <a:ln>
                <a:noFill/>
              </a:ln>
              <a:effectLst/>
              <a:extLst>
                <a:ext uri="{91240B29-F687-4F45-9708-019B960494DF}">
                  <a14:hiddenLine xmlns:a14="http://schemas.microsoft.com/office/drawing/2010/main">
                    <a:noFill/>
                  </a14:hiddenLine>
                </a:ext>
              </a:extLst>
            </c:spPr>
            <c:extLst>
              <c:ext xmlns:c16="http://schemas.microsoft.com/office/drawing/2014/chart" uri="{C3380CC4-5D6E-409C-BE32-E72D297353CC}">
                <c16:uniqueId val="{00000022-2EBE-4D01-93DA-EB8613D7B1B4}"/>
              </c:ext>
            </c:extLst>
          </c:dPt>
          <c:dPt>
            <c:idx val="8"/>
            <c:invertIfNegative val="0"/>
            <c:bubble3D val="0"/>
            <c:spPr>
              <a:solidFill>
                <a:schemeClr val="accent1"/>
              </a:solidFill>
              <a:ln>
                <a:noFill/>
              </a:ln>
              <a:effectLst/>
              <a:extLst>
                <a:ext uri="{91240B29-F687-4F45-9708-019B960494DF}">
                  <a14:hiddenLine xmlns:a14="http://schemas.microsoft.com/office/drawing/2010/main">
                    <a:noFill/>
                  </a14:hiddenLine>
                </a:ext>
              </a:extLst>
            </c:spPr>
            <c:extLst>
              <c:ext xmlns:c16="http://schemas.microsoft.com/office/drawing/2014/chart" uri="{C3380CC4-5D6E-409C-BE32-E72D297353CC}">
                <c16:uniqueId val="{00000024-2EBE-4D01-93DA-EB8613D7B1B4}"/>
              </c:ext>
            </c:extLst>
          </c:dPt>
          <c:dLbls>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bg1"/>
                    </a:solidFill>
                    <a:latin typeface="Arial Narrow" panose="020B060602020203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Cult!$B$37:$C$45</c:f>
              <c:multiLvlStrCache>
                <c:ptCount val="9"/>
                <c:lvl>
                  <c:pt idx="0">
                    <c:v>Researchers and them have a shared understanding of research and its use</c:v>
                  </c:pt>
                  <c:pt idx="1">
                    <c:v>There is a high level of trust between researchers and them</c:v>
                  </c:pt>
                  <c:pt idx="2">
                    <c:v>There is a high level of trust in research amongst them</c:v>
                  </c:pt>
                  <c:pt idx="3">
                    <c:v>They are willing to use research to question their ideas and preconceptions</c:v>
                  </c:pt>
                  <c:pt idx="4">
                    <c:v>They are willing to learn new skills for using research</c:v>
                  </c:pt>
                  <c:pt idx="5">
                    <c:v>They are willing to try new ways to integrate research</c:v>
                  </c:pt>
                  <c:pt idx="6">
                    <c:v>There is a strong political will to use research in policy/practice</c:v>
                  </c:pt>
                  <c:pt idx="7">
                    <c:v>They are expected to use research in their processes</c:v>
                  </c:pt>
                  <c:pt idx="8">
                    <c:v>Using research in their processes is important in policy/practice</c:v>
                  </c:pt>
                </c:lvl>
                <c:lvl>
                  <c:pt idx="0">
                    <c:v>RELATIONSHIPS</c:v>
                  </c:pt>
                  <c:pt idx="3">
                    <c:v>WILLINGNESS</c:v>
                  </c:pt>
                  <c:pt idx="6">
                    <c:v>MOTIVATION</c:v>
                  </c:pt>
                </c:lvl>
              </c:multiLvlStrCache>
            </c:multiLvlStrRef>
          </c:cat>
          <c:val>
            <c:numRef>
              <c:f>Cult!$E$37:$E$45</c:f>
              <c:numCache>
                <c:formatCode>0%</c:formatCode>
                <c:ptCount val="9"/>
                <c:pt idx="0">
                  <c:v>0.46153846153846156</c:v>
                </c:pt>
                <c:pt idx="1">
                  <c:v>0.52</c:v>
                </c:pt>
                <c:pt idx="2">
                  <c:v>0.53846153846153844</c:v>
                </c:pt>
                <c:pt idx="3">
                  <c:v>0.5</c:v>
                </c:pt>
                <c:pt idx="4">
                  <c:v>0.61538461538461542</c:v>
                </c:pt>
                <c:pt idx="5">
                  <c:v>0.61538461538461542</c:v>
                </c:pt>
                <c:pt idx="6">
                  <c:v>0.61538461538461542</c:v>
                </c:pt>
                <c:pt idx="7">
                  <c:v>0.73076923076923084</c:v>
                </c:pt>
                <c:pt idx="8">
                  <c:v>0.96153846153846156</c:v>
                </c:pt>
              </c:numCache>
            </c:numRef>
          </c:val>
          <c:extLst>
            <c:ext xmlns:c16="http://schemas.microsoft.com/office/drawing/2014/chart" uri="{C3380CC4-5D6E-409C-BE32-E72D297353CC}">
              <c16:uniqueId val="{00000025-2EBE-4D01-93DA-EB8613D7B1B4}"/>
            </c:ext>
          </c:extLst>
        </c:ser>
        <c:dLbls>
          <c:dLblPos val="inEnd"/>
          <c:showLegendKey val="0"/>
          <c:showVal val="1"/>
          <c:showCatName val="0"/>
          <c:showSerName val="0"/>
          <c:showPercent val="0"/>
          <c:showBubbleSize val="0"/>
        </c:dLbls>
        <c:gapWidth val="50"/>
        <c:axId val="427877080"/>
        <c:axId val="427874456"/>
      </c:barChart>
      <c:catAx>
        <c:axId val="427877080"/>
        <c:scaling>
          <c:orientation val="minMax"/>
        </c:scaling>
        <c:delete val="0"/>
        <c:axPos val="l"/>
        <c:majorGridlines>
          <c:spPr>
            <a:ln w="9525" cap="flat" cmpd="sng" algn="ctr">
              <a:solidFill>
                <a:srgbClr val="FFFFFF"/>
              </a:solidFill>
              <a:prstDash val="solid"/>
              <a:round/>
            </a:ln>
            <a:effectLst/>
          </c:spPr>
        </c:majorGridlines>
        <c:numFmt formatCode="General" sourceLinked="1"/>
        <c:majorTickMark val="in"/>
        <c:minorTickMark val="none"/>
        <c:tickLblPos val="low"/>
        <c:spPr>
          <a:noFill/>
          <a:ln w="9525" cap="flat" cmpd="sng" algn="ctr">
            <a:solidFill>
              <a:srgbClr val="000000"/>
            </a:solidFill>
            <a:prstDash val="solid"/>
            <a:round/>
          </a:ln>
          <a:effectLst/>
          <a:extLst>
            <a:ext uri="{909E8E84-426E-40DD-AFC4-6F175D3DCCD1}">
              <a14:hiddenFill xmlns:a14="http://schemas.microsoft.com/office/drawing/2010/main">
                <a:noFill/>
              </a14:hiddenFill>
            </a:ext>
          </a:extLst>
        </c:spPr>
        <c:txPr>
          <a:bodyPr rot="-60000000" spcFirstLastPara="1" vertOverflow="ellipsis" vert="horz" wrap="square" anchor="ctr" anchorCtr="1"/>
          <a:lstStyle/>
          <a:p>
            <a:pPr>
              <a:defRPr sz="1400" b="0" i="0" u="none" strike="noStrike" kern="1200" baseline="0">
                <a:solidFill>
                  <a:sysClr val="windowText" lastClr="000000"/>
                </a:solidFill>
                <a:latin typeface="Arial Narrow" panose="020B0606020202030204" pitchFamily="34" charset="0"/>
                <a:ea typeface="+mn-ea"/>
                <a:cs typeface="+mn-cs"/>
              </a:defRPr>
            </a:pPr>
            <a:endParaRPr lang="en-US"/>
          </a:p>
        </c:txPr>
        <c:crossAx val="427874456"/>
        <c:crosses val="autoZero"/>
        <c:auto val="1"/>
        <c:lblAlgn val="ctr"/>
        <c:lblOffset val="0"/>
        <c:tickLblSkip val="1"/>
        <c:noMultiLvlLbl val="0"/>
      </c:catAx>
      <c:valAx>
        <c:axId val="427874456"/>
        <c:scaling>
          <c:orientation val="minMax"/>
          <c:max val="1"/>
        </c:scaling>
        <c:delete val="0"/>
        <c:axPos val="b"/>
        <c:majorGridlines>
          <c:spPr>
            <a:ln w="9525" cap="flat" cmpd="sng" algn="ctr">
              <a:solidFill>
                <a:srgbClr val="FFFFFF"/>
              </a:solidFill>
              <a:prstDash val="solid"/>
              <a:round/>
            </a:ln>
            <a:effectLst/>
          </c:spPr>
        </c:majorGridlines>
        <c:title>
          <c:tx>
            <c:rich>
              <a:bodyPr rot="0" spcFirstLastPara="1" vertOverflow="ellipsis" vert="horz" wrap="square" anchor="ctr" anchorCtr="1"/>
              <a:lstStyle/>
              <a:p>
                <a:pPr>
                  <a:defRPr sz="1200" b="0" i="0" u="none" strike="noStrike" kern="1200" baseline="0">
                    <a:solidFill>
                      <a:sysClr val="windowText" lastClr="000000"/>
                    </a:solidFill>
                    <a:latin typeface="Arial Narrow" panose="020B0606020202030204" pitchFamily="34" charset="0"/>
                    <a:ea typeface="+mn-ea"/>
                    <a:cs typeface="+mn-cs"/>
                  </a:defRPr>
                </a:pPr>
                <a:r>
                  <a:rPr lang="en-GB" sz="1200"/>
                  <a:t>% of respondent systems</a:t>
                </a:r>
              </a:p>
            </c:rich>
          </c:tx>
          <c:layout>
            <c:manualLayout>
              <c:xMode val="edge"/>
              <c:yMode val="edge"/>
              <c:x val="0.84045975665361383"/>
              <c:y val="0.94185805130546096"/>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Arial Narrow" panose="020B0606020202030204" pitchFamily="34" charset="0"/>
                  <a:ea typeface="+mn-ea"/>
                  <a:cs typeface="+mn-cs"/>
                </a:defRPr>
              </a:pPr>
              <a:endParaRPr lang="en-US"/>
            </a:p>
          </c:txPr>
        </c:title>
        <c:numFmt formatCode="0%" sourceLinked="1"/>
        <c:majorTickMark val="in"/>
        <c:minorTickMark val="none"/>
        <c:tickLblPos val="nextTo"/>
        <c:spPr>
          <a:noFill/>
          <a:ln w="9525">
            <a:solidFill>
              <a:srgbClr val="000000"/>
            </a:solidFill>
            <a:prstDash val="solid"/>
          </a:ln>
          <a:effectLst/>
          <a:extLst>
            <a:ext uri="{909E8E84-426E-40DD-AFC4-6F175D3DCCD1}">
              <a14:hiddenFill xmlns:a14="http://schemas.microsoft.com/office/drawing/2010/main">
                <a:noFill/>
              </a14:hiddenFill>
            </a:ext>
          </a:extLst>
        </c:spPr>
        <c:txPr>
          <a:bodyPr rot="-60000000" spcFirstLastPara="1" vertOverflow="ellipsis" vert="horz" wrap="square" anchor="ctr" anchorCtr="1"/>
          <a:lstStyle/>
          <a:p>
            <a:pPr>
              <a:defRPr sz="1200" b="0" i="0" u="none" strike="noStrike" kern="1200" baseline="0">
                <a:solidFill>
                  <a:sysClr val="windowText" lastClr="000000"/>
                </a:solidFill>
                <a:latin typeface="Arial Narrow" panose="020B0606020202030204" pitchFamily="34" charset="0"/>
                <a:ea typeface="+mn-ea"/>
                <a:cs typeface="+mn-cs"/>
              </a:defRPr>
            </a:pPr>
            <a:endParaRPr lang="en-US"/>
          </a:p>
        </c:txPr>
        <c:crossAx val="427877080"/>
        <c:crosses val="autoZero"/>
        <c:crossBetween val="between"/>
        <c:majorUnit val="0.2"/>
        <c:minorUnit val="0.1"/>
      </c:valAx>
      <c:spPr>
        <a:solidFill>
          <a:srgbClr val="EAEAEA"/>
        </a:solidFill>
        <a:ln>
          <a:noFill/>
        </a:ln>
        <a:effectLst/>
        <a:extLst>
          <a:ext uri="{91240B29-F687-4F45-9708-019B960494DF}">
            <a14:hiddenLine xmlns:a14="http://schemas.microsoft.com/office/drawing/2010/main">
              <a:noFill/>
            </a14:hiddenLine>
          </a:ext>
        </a:extLst>
      </c:spPr>
    </c:plotArea>
    <c:plotVisOnly val="1"/>
    <c:dispBlanksAs val="gap"/>
    <c:showDLblsOverMax val="1"/>
  </c:chart>
  <c:spPr>
    <a:noFill/>
    <a:ln w="9525" cap="flat" cmpd="sng" algn="ctr">
      <a:noFill/>
      <a:round/>
    </a:ln>
    <a:effectLst/>
    <a:extLst>
      <a:ext uri="{909E8E84-426E-40DD-AFC4-6F175D3DCCD1}">
        <a14:hiddenFill xmlns:a14="http://schemas.microsoft.com/office/drawing/2010/main">
          <a:solidFill>
            <a:sysClr val="window" lastClr="FFFFFF"/>
          </a:solidFill>
        </a14:hiddenFill>
      </a:ext>
      <a:ext uri="{91240B29-F687-4F45-9708-019B960494DF}">
        <a14:hiddenLine xmlns:a14="http://schemas.microsoft.com/office/drawing/2010/main" w="9525" cap="flat" cmpd="sng" algn="ctr">
          <a:solidFill>
            <a:sysClr val="windowText" lastClr="000000">
              <a:lumMod val="15000"/>
              <a:lumOff val="85000"/>
            </a:sysClr>
          </a:solidFill>
          <a:round/>
        </a14:hiddenLine>
      </a:ext>
    </a:extLst>
  </c:spPr>
  <c:txPr>
    <a:bodyPr/>
    <a:lstStyle/>
    <a:p>
      <a:pPr>
        <a:defRPr sz="1300">
          <a:solidFill>
            <a:sysClr val="windowText" lastClr="000000"/>
          </a:solidFill>
          <a:latin typeface="Arial Narrow" panose="020B0606020202030204" pitchFamily="34" charset="0"/>
        </a:defRPr>
      </a:pPr>
      <a:endParaRPr lang="en-US"/>
    </a:p>
  </c:txPr>
  <c:externalData r:id="rId3">
    <c:autoUpdate val="0"/>
  </c:externalData>
  <c:userShapes r:id="rId4"/>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48670821442079565"/>
          <c:y val="8.9791640549312352E-2"/>
          <c:w val="0.46419248358147369"/>
          <c:h val="0.7520323319714286"/>
        </c:manualLayout>
      </c:layout>
      <c:barChart>
        <c:barDir val="bar"/>
        <c:grouping val="clustered"/>
        <c:varyColors val="0"/>
        <c:ser>
          <c:idx val="0"/>
          <c:order val="0"/>
          <c:tx>
            <c:strRef>
              <c:f>'18.7'!$C$29</c:f>
              <c:strCache>
                <c:ptCount val="1"/>
                <c:pt idx="0">
                  <c:v>Policy</c:v>
                </c:pt>
              </c:strCache>
            </c:strRef>
          </c:tx>
          <c:spPr>
            <a:solidFill>
              <a:srgbClr val="00B5B5"/>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Arial Narrow" panose="020B060602020203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'18.7'!$B$30:$B$34</c:f>
              <c:strCache>
                <c:ptCount val="5"/>
                <c:pt idx="0">
                  <c:v>Systematically identifying policy makers'/practitioners' needs in terms of research knowledge</c:v>
                </c:pt>
                <c:pt idx="1">
                  <c:v>Systematically identifying research gaps that are relevant for policy/practice</c:v>
                </c:pt>
                <c:pt idx="2">
                  <c:v>Systematically commissioning research to address policy/practice needs</c:v>
                </c:pt>
                <c:pt idx="3">
                  <c:v>Synthesising and disseminating research findings through user-friendly tools for policy makers / practitioners</c:v>
                </c:pt>
                <c:pt idx="4">
                  <c:v>Providing targeted funding for research on specific topics</c:v>
                </c:pt>
              </c:strCache>
            </c:strRef>
          </c:cat>
          <c:val>
            <c:numRef>
              <c:f>'18.7'!$C$30:$C$34</c:f>
              <c:numCache>
                <c:formatCode>0%</c:formatCode>
                <c:ptCount val="5"/>
                <c:pt idx="0">
                  <c:v>0.51351351351351349</c:v>
                </c:pt>
                <c:pt idx="1">
                  <c:v>0.48648648648648651</c:v>
                </c:pt>
                <c:pt idx="2">
                  <c:v>0.6216216216216216</c:v>
                </c:pt>
                <c:pt idx="3">
                  <c:v>0.59459459459459463</c:v>
                </c:pt>
                <c:pt idx="4">
                  <c:v>0.70270270270270274</c:v>
                </c:pt>
              </c:numCache>
            </c:numRef>
          </c:val>
          <c:extLst>
            <c:ext xmlns:c16="http://schemas.microsoft.com/office/drawing/2014/chart" uri="{C3380CC4-5D6E-409C-BE32-E72D297353CC}">
              <c16:uniqueId val="{00000000-14A4-41F0-8B65-2CCB2457133E}"/>
            </c:ext>
          </c:extLst>
        </c:ser>
        <c:ser>
          <c:idx val="1"/>
          <c:order val="1"/>
          <c:tx>
            <c:strRef>
              <c:f>'18.7'!$D$29</c:f>
              <c:strCache>
                <c:ptCount val="1"/>
                <c:pt idx="0">
                  <c:v>Practice</c:v>
                </c:pt>
              </c:strCache>
            </c:strRef>
          </c:tx>
          <c:spPr>
            <a:solidFill>
              <a:srgbClr val="79AF02"/>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Arial Narrow" panose="020B060602020203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'18.7'!$B$30:$B$34</c:f>
              <c:strCache>
                <c:ptCount val="5"/>
                <c:pt idx="0">
                  <c:v>Systematically identifying policy makers'/practitioners' needs in terms of research knowledge</c:v>
                </c:pt>
                <c:pt idx="1">
                  <c:v>Systematically identifying research gaps that are relevant for policy/practice</c:v>
                </c:pt>
                <c:pt idx="2">
                  <c:v>Systematically commissioning research to address policy/practice needs</c:v>
                </c:pt>
                <c:pt idx="3">
                  <c:v>Synthesising and disseminating research findings through user-friendly tools for policy makers / practitioners</c:v>
                </c:pt>
                <c:pt idx="4">
                  <c:v>Providing targeted funding for research on specific topics</c:v>
                </c:pt>
              </c:strCache>
            </c:strRef>
          </c:cat>
          <c:val>
            <c:numRef>
              <c:f>'18.7'!$D$30:$D$34</c:f>
              <c:numCache>
                <c:formatCode>0%</c:formatCode>
                <c:ptCount val="5"/>
                <c:pt idx="0">
                  <c:v>0.32432432432432434</c:v>
                </c:pt>
                <c:pt idx="1">
                  <c:v>0.43243243243243246</c:v>
                </c:pt>
                <c:pt idx="2">
                  <c:v>0.48648648648648651</c:v>
                </c:pt>
                <c:pt idx="3">
                  <c:v>0.61111111111111116</c:v>
                </c:pt>
                <c:pt idx="4">
                  <c:v>0.70270270270270274</c:v>
                </c:pt>
              </c:numCache>
            </c:numRef>
          </c:val>
          <c:extLst>
            <c:ext xmlns:c16="http://schemas.microsoft.com/office/drawing/2014/chart" uri="{C3380CC4-5D6E-409C-BE32-E72D297353CC}">
              <c16:uniqueId val="{00000001-14A4-41F0-8B65-2CCB2457133E}"/>
            </c:ext>
          </c:extLst>
        </c:ser>
        <c:dLbls>
          <c:dLblPos val="inEnd"/>
          <c:showLegendKey val="0"/>
          <c:showVal val="1"/>
          <c:showCatName val="0"/>
          <c:showSerName val="0"/>
          <c:showPercent val="0"/>
          <c:showBubbleSize val="0"/>
        </c:dLbls>
        <c:gapWidth val="100"/>
        <c:axId val="1862177423"/>
        <c:axId val="1862178255"/>
      </c:barChart>
      <c:catAx>
        <c:axId val="186217742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j-lt"/>
                <a:ea typeface="+mn-ea"/>
                <a:cs typeface="+mn-cs"/>
              </a:defRPr>
            </a:pPr>
            <a:endParaRPr lang="en-US"/>
          </a:p>
        </c:txPr>
        <c:crossAx val="1862178255"/>
        <c:crosses val="autoZero"/>
        <c:auto val="1"/>
        <c:lblAlgn val="ctr"/>
        <c:lblOffset val="100"/>
        <c:noMultiLvlLbl val="0"/>
      </c:catAx>
      <c:valAx>
        <c:axId val="1862178255"/>
        <c:scaling>
          <c:orientation val="minMax"/>
          <c:max val="0.8"/>
        </c:scaling>
        <c:delete val="0"/>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ysClr val="windowText" lastClr="000000"/>
                    </a:solidFill>
                    <a:latin typeface="Arial Narrow" panose="020B0606020202030204" pitchFamily="34" charset="0"/>
                    <a:ea typeface="+mn-ea"/>
                    <a:cs typeface="+mn-cs"/>
                  </a:defRPr>
                </a:pPr>
                <a:r>
                  <a:rPr lang="en-GB"/>
                  <a:t>% of respondent systems</a:t>
                </a:r>
              </a:p>
            </c:rich>
          </c:tx>
          <c:layout>
            <c:manualLayout>
              <c:xMode val="edge"/>
              <c:yMode val="edge"/>
              <c:x val="0.70546934635353997"/>
              <c:y val="0.92014687028050102"/>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Arial Narrow" panose="020B0606020202030204" pitchFamily="34" charset="0"/>
                  <a:ea typeface="+mn-ea"/>
                  <a:cs typeface="+mn-cs"/>
                </a:defRPr>
              </a:pPr>
              <a:endParaRPr lang="en-US"/>
            </a:p>
          </c:txPr>
        </c:title>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Narrow" panose="020B0606020202030204" pitchFamily="34" charset="0"/>
                <a:ea typeface="+mn-ea"/>
                <a:cs typeface="+mn-cs"/>
              </a:defRPr>
            </a:pPr>
            <a:endParaRPr lang="en-US"/>
          </a:p>
        </c:txPr>
        <c:crossAx val="1862177423"/>
        <c:crosses val="autoZero"/>
        <c:crossBetween val="between"/>
        <c:majorUnit val="0.2"/>
      </c:valAx>
      <c:spPr>
        <a:noFill/>
        <a:ln>
          <a:noFill/>
        </a:ln>
        <a:effectLst/>
      </c:spPr>
    </c:plotArea>
    <c:legend>
      <c:legendPos val="r"/>
      <c:layout>
        <c:manualLayout>
          <c:xMode val="edge"/>
          <c:yMode val="edge"/>
          <c:x val="0.67838879188218615"/>
          <c:y val="1.570114708514396E-2"/>
          <c:w val="0.30487480644417358"/>
          <c:h val="6.9968959744471912E-2"/>
        </c:manualLayout>
      </c:layout>
      <c:overlay val="0"/>
      <c:spPr>
        <a:solidFill>
          <a:schemeClr val="bg1">
            <a:lumMod val="95000"/>
          </a:schemeClr>
        </a:solid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Arial Narrow" panose="020B0606020202030204" pitchFamily="34" charset="0"/>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400">
          <a:solidFill>
            <a:sysClr val="windowText" lastClr="000000"/>
          </a:solidFill>
          <a:latin typeface="Arial Narrow" panose="020B0606020202030204" pitchFamily="34" charset="0"/>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5.970396686409038E-2"/>
          <c:y val="0.15014259339540148"/>
          <c:w val="0.47047706770697556"/>
          <c:h val="0.66733593567900307"/>
        </c:manualLayout>
      </c:layout>
      <c:barChart>
        <c:barDir val="bar"/>
        <c:grouping val="clustered"/>
        <c:varyColors val="0"/>
        <c:ser>
          <c:idx val="0"/>
          <c:order val="0"/>
          <c:tx>
            <c:strRef>
              <c:f>'18.7'!$H$29</c:f>
              <c:strCache>
                <c:ptCount val="1"/>
                <c:pt idx="0">
                  <c:v>Policy</c:v>
                </c:pt>
              </c:strCache>
            </c:strRef>
          </c:tx>
          <c:spPr>
            <a:solidFill>
              <a:srgbClr val="00B5B5"/>
            </a:solidFill>
            <a:ln>
              <a:noFill/>
            </a:ln>
            <a:effectLst/>
          </c:spPr>
          <c:invertIfNegative val="0"/>
          <c:dLbls>
            <c:numFmt formatCode="#%;#%" sourceLinked="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Arial Narrow" panose="020B060602020203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'18.7'!$G$30:$G$32</c:f>
              <c:strCache>
                <c:ptCount val="3"/>
                <c:pt idx="0">
                  <c:v>Lack of relevant research</c:v>
                </c:pt>
                <c:pt idx="1">
                  <c:v>Low quality of research in key areas</c:v>
                </c:pt>
                <c:pt idx="2">
                  <c:v>Low accessibility of research in appropriate formats</c:v>
                </c:pt>
              </c:strCache>
            </c:strRef>
          </c:cat>
          <c:val>
            <c:numRef>
              <c:f>'18.7'!$H$30:$H$32</c:f>
              <c:numCache>
                <c:formatCode>0%</c:formatCode>
                <c:ptCount val="3"/>
                <c:pt idx="0">
                  <c:v>-0.5</c:v>
                </c:pt>
                <c:pt idx="1">
                  <c:v>-0.22222222222222221</c:v>
                </c:pt>
                <c:pt idx="2">
                  <c:v>-0.5</c:v>
                </c:pt>
              </c:numCache>
            </c:numRef>
          </c:val>
          <c:extLst>
            <c:ext xmlns:c16="http://schemas.microsoft.com/office/drawing/2014/chart" uri="{C3380CC4-5D6E-409C-BE32-E72D297353CC}">
              <c16:uniqueId val="{00000000-9E26-46FF-ACE9-28426ED668AD}"/>
            </c:ext>
          </c:extLst>
        </c:ser>
        <c:ser>
          <c:idx val="1"/>
          <c:order val="1"/>
          <c:tx>
            <c:strRef>
              <c:f>'18.7'!$I$29</c:f>
              <c:strCache>
                <c:ptCount val="1"/>
                <c:pt idx="0">
                  <c:v>Practice</c:v>
                </c:pt>
              </c:strCache>
            </c:strRef>
          </c:tx>
          <c:spPr>
            <a:solidFill>
              <a:srgbClr val="79AF02"/>
            </a:solidFill>
            <a:ln>
              <a:noFill/>
            </a:ln>
            <a:effectLst/>
          </c:spPr>
          <c:invertIfNegative val="0"/>
          <c:dLbls>
            <c:numFmt formatCode="#%;#%" sourceLinked="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Arial Narrow" panose="020B060602020203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'18.7'!$G$30:$G$32</c:f>
              <c:strCache>
                <c:ptCount val="3"/>
                <c:pt idx="0">
                  <c:v>Lack of relevant research</c:v>
                </c:pt>
                <c:pt idx="1">
                  <c:v>Low quality of research in key areas</c:v>
                </c:pt>
                <c:pt idx="2">
                  <c:v>Low accessibility of research in appropriate formats</c:v>
                </c:pt>
              </c:strCache>
            </c:strRef>
          </c:cat>
          <c:val>
            <c:numRef>
              <c:f>'18.7'!$I$30:$I$32</c:f>
              <c:numCache>
                <c:formatCode>0%</c:formatCode>
                <c:ptCount val="3"/>
                <c:pt idx="0">
                  <c:v>-0.40540540540540498</c:v>
                </c:pt>
                <c:pt idx="1">
                  <c:v>-0.108108108108108</c:v>
                </c:pt>
                <c:pt idx="2">
                  <c:v>-0.54054054054054101</c:v>
                </c:pt>
              </c:numCache>
            </c:numRef>
          </c:val>
          <c:extLst>
            <c:ext xmlns:c16="http://schemas.microsoft.com/office/drawing/2014/chart" uri="{C3380CC4-5D6E-409C-BE32-E72D297353CC}">
              <c16:uniqueId val="{00000001-9E26-46FF-ACE9-28426ED668AD}"/>
            </c:ext>
          </c:extLst>
        </c:ser>
        <c:dLbls>
          <c:dLblPos val="inEnd"/>
          <c:showLegendKey val="0"/>
          <c:showVal val="1"/>
          <c:showCatName val="0"/>
          <c:showSerName val="0"/>
          <c:showPercent val="0"/>
          <c:showBubbleSize val="0"/>
        </c:dLbls>
        <c:gapWidth val="100"/>
        <c:axId val="2004679903"/>
        <c:axId val="2004692383"/>
      </c:barChart>
      <c:catAx>
        <c:axId val="2004679903"/>
        <c:scaling>
          <c:orientation val="maxMin"/>
        </c:scaling>
        <c:delete val="0"/>
        <c:axPos val="l"/>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j-lt"/>
                <a:ea typeface="+mn-ea"/>
                <a:cs typeface="+mn-cs"/>
              </a:defRPr>
            </a:pPr>
            <a:endParaRPr lang="en-US"/>
          </a:p>
        </c:txPr>
        <c:crossAx val="2004692383"/>
        <c:crosses val="autoZero"/>
        <c:auto val="1"/>
        <c:lblAlgn val="ctr"/>
        <c:lblOffset val="100"/>
        <c:noMultiLvlLbl val="0"/>
      </c:catAx>
      <c:valAx>
        <c:axId val="2004692383"/>
        <c:scaling>
          <c:orientation val="minMax"/>
          <c:min val="-0.8"/>
        </c:scaling>
        <c:delete val="0"/>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ysClr val="windowText" lastClr="000000"/>
                    </a:solidFill>
                    <a:latin typeface="Arial Narrow" panose="020B0606020202030204" pitchFamily="34" charset="0"/>
                    <a:ea typeface="+mn-ea"/>
                    <a:cs typeface="+mn-cs"/>
                  </a:defRPr>
                </a:pPr>
                <a:r>
                  <a:rPr lang="en-GB"/>
                  <a:t>% of respondent systems</a:t>
                </a:r>
              </a:p>
            </c:rich>
          </c:tx>
          <c:layout>
            <c:manualLayout>
              <c:xMode val="edge"/>
              <c:yMode val="edge"/>
              <c:x val="3.02254503053587E-3"/>
              <c:y val="0.91092745638200179"/>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Arial Narrow" panose="020B0606020202030204" pitchFamily="34" charset="0"/>
                  <a:ea typeface="+mn-ea"/>
                  <a:cs typeface="+mn-cs"/>
                </a:defRPr>
              </a:pPr>
              <a:endParaRPr lang="en-US"/>
            </a:p>
          </c:txPr>
        </c:title>
        <c:numFmt formatCode="#%;#%" sourceLinked="0"/>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Narrow" panose="020B0606020202030204" pitchFamily="34" charset="0"/>
                <a:ea typeface="+mn-ea"/>
                <a:cs typeface="+mn-cs"/>
              </a:defRPr>
            </a:pPr>
            <a:endParaRPr lang="en-US"/>
          </a:p>
        </c:txPr>
        <c:crossAx val="2004679903"/>
        <c:crosses val="autoZero"/>
        <c:crossBetween val="between"/>
        <c:majorUnit val="0.2"/>
        <c:min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solidFill>
            <a:sysClr val="windowText" lastClr="000000"/>
          </a:solidFill>
          <a:latin typeface="Arial Narrow" panose="020B0606020202030204" pitchFamily="34" charset="0"/>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48556092420265651"/>
          <c:y val="0.17062885774987072"/>
          <c:w val="0.44959059094885867"/>
          <c:h val="0.59146079489571945"/>
        </c:manualLayout>
      </c:layout>
      <c:barChart>
        <c:barDir val="bar"/>
        <c:grouping val="clustered"/>
        <c:varyColors val="0"/>
        <c:ser>
          <c:idx val="0"/>
          <c:order val="0"/>
          <c:tx>
            <c:strRef>
              <c:f>'18.8'!$C$25</c:f>
              <c:strCache>
                <c:ptCount val="1"/>
                <c:pt idx="0">
                  <c:v>Policy</c:v>
                </c:pt>
              </c:strCache>
            </c:strRef>
          </c:tx>
          <c:spPr>
            <a:solidFill>
              <a:srgbClr val="00B5B5"/>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Arial Narrow" panose="020B060602020203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'18.8'!$B$26:$B$27</c:f>
              <c:strCache>
                <c:ptCount val="2"/>
                <c:pt idx="0">
                  <c:v>Projects that encourage interactions among actors to facilitate research use in policy/practice</c:v>
                </c:pt>
                <c:pt idx="1">
                  <c:v>Regular and system-wide activities to develop capacity/skills among policy makers / practitioners to use research</c:v>
                </c:pt>
              </c:strCache>
            </c:strRef>
          </c:cat>
          <c:val>
            <c:numRef>
              <c:f>'18.8'!$C$26:$C$27</c:f>
              <c:numCache>
                <c:formatCode>0%</c:formatCode>
                <c:ptCount val="2"/>
                <c:pt idx="0">
                  <c:v>0.64864864864864868</c:v>
                </c:pt>
                <c:pt idx="1">
                  <c:v>0.48648648648648651</c:v>
                </c:pt>
              </c:numCache>
            </c:numRef>
          </c:val>
          <c:extLst>
            <c:ext xmlns:c16="http://schemas.microsoft.com/office/drawing/2014/chart" uri="{C3380CC4-5D6E-409C-BE32-E72D297353CC}">
              <c16:uniqueId val="{00000000-8C3D-4EDE-BAEA-13008CF2564C}"/>
            </c:ext>
          </c:extLst>
        </c:ser>
        <c:ser>
          <c:idx val="1"/>
          <c:order val="1"/>
          <c:tx>
            <c:strRef>
              <c:f>'18.8'!$D$25</c:f>
              <c:strCache>
                <c:ptCount val="1"/>
                <c:pt idx="0">
                  <c:v>Practice</c:v>
                </c:pt>
              </c:strCache>
            </c:strRef>
          </c:tx>
          <c:spPr>
            <a:solidFill>
              <a:srgbClr val="79AF02"/>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Arial Narrow" panose="020B060602020203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'18.8'!$B$26:$B$27</c:f>
              <c:strCache>
                <c:ptCount val="2"/>
                <c:pt idx="0">
                  <c:v>Projects that encourage interactions among actors to facilitate research use in policy/practice</c:v>
                </c:pt>
                <c:pt idx="1">
                  <c:v>Regular and system-wide activities to develop capacity/skills among policy makers / practitioners to use research</c:v>
                </c:pt>
              </c:strCache>
            </c:strRef>
          </c:cat>
          <c:val>
            <c:numRef>
              <c:f>'18.8'!$D$26:$D$27</c:f>
              <c:numCache>
                <c:formatCode>0%</c:formatCode>
                <c:ptCount val="2"/>
                <c:pt idx="0">
                  <c:v>0.86486486486486491</c:v>
                </c:pt>
                <c:pt idx="1">
                  <c:v>0.3888888888888889</c:v>
                </c:pt>
              </c:numCache>
            </c:numRef>
          </c:val>
          <c:extLst>
            <c:ext xmlns:c16="http://schemas.microsoft.com/office/drawing/2014/chart" uri="{C3380CC4-5D6E-409C-BE32-E72D297353CC}">
              <c16:uniqueId val="{00000001-8C3D-4EDE-BAEA-13008CF2564C}"/>
            </c:ext>
          </c:extLst>
        </c:ser>
        <c:dLbls>
          <c:dLblPos val="inEnd"/>
          <c:showLegendKey val="0"/>
          <c:showVal val="1"/>
          <c:showCatName val="0"/>
          <c:showSerName val="0"/>
          <c:showPercent val="0"/>
          <c:showBubbleSize val="0"/>
        </c:dLbls>
        <c:gapWidth val="100"/>
        <c:axId val="1862177423"/>
        <c:axId val="1862178255"/>
      </c:barChart>
      <c:catAx>
        <c:axId val="186217742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j-lt"/>
                <a:ea typeface="+mn-ea"/>
                <a:cs typeface="+mn-cs"/>
              </a:defRPr>
            </a:pPr>
            <a:endParaRPr lang="en-US"/>
          </a:p>
        </c:txPr>
        <c:crossAx val="1862178255"/>
        <c:crosses val="autoZero"/>
        <c:auto val="1"/>
        <c:lblAlgn val="ctr"/>
        <c:lblOffset val="100"/>
        <c:noMultiLvlLbl val="0"/>
      </c:catAx>
      <c:valAx>
        <c:axId val="1862178255"/>
        <c:scaling>
          <c:orientation val="minMax"/>
          <c:max val="1"/>
        </c:scaling>
        <c:delete val="0"/>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ysClr val="windowText" lastClr="000000"/>
                    </a:solidFill>
                    <a:latin typeface="Arial Narrow" panose="020B0606020202030204" pitchFamily="34" charset="0"/>
                    <a:ea typeface="+mn-ea"/>
                    <a:cs typeface="+mn-cs"/>
                  </a:defRPr>
                </a:pPr>
                <a:r>
                  <a:rPr lang="en-GB"/>
                  <a:t>% of respondent systems</a:t>
                </a:r>
              </a:p>
            </c:rich>
          </c:tx>
          <c:layout>
            <c:manualLayout>
              <c:xMode val="edge"/>
              <c:yMode val="edge"/>
              <c:x val="0.86823481020096371"/>
              <c:y val="0.89923725411481337"/>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Arial Narrow" panose="020B0606020202030204" pitchFamily="34" charset="0"/>
                  <a:ea typeface="+mn-ea"/>
                  <a:cs typeface="+mn-cs"/>
                </a:defRPr>
              </a:pPr>
              <a:endParaRPr lang="en-US"/>
            </a:p>
          </c:txPr>
        </c:title>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Narrow" panose="020B0606020202030204" pitchFamily="34" charset="0"/>
                <a:ea typeface="+mn-ea"/>
                <a:cs typeface="+mn-cs"/>
              </a:defRPr>
            </a:pPr>
            <a:endParaRPr lang="en-US"/>
          </a:p>
        </c:txPr>
        <c:crossAx val="1862177423"/>
        <c:crosses val="autoZero"/>
        <c:crossBetween val="between"/>
        <c:majorUnit val="0.2"/>
      </c:valAx>
      <c:spPr>
        <a:noFill/>
        <a:ln>
          <a:noFill/>
        </a:ln>
        <a:effectLst/>
      </c:spPr>
    </c:plotArea>
    <c:legend>
      <c:legendPos val="b"/>
      <c:layout>
        <c:manualLayout>
          <c:xMode val="edge"/>
          <c:yMode val="edge"/>
          <c:x val="0.67583552055993001"/>
          <c:y val="4.3847580727853219E-2"/>
          <c:w val="0.30489461544579655"/>
          <c:h val="8.7997983740232141E-2"/>
        </c:manualLayout>
      </c:layout>
      <c:overlay val="0"/>
      <c:spPr>
        <a:solidFill>
          <a:schemeClr val="bg1">
            <a:lumMod val="95000"/>
          </a:schemeClr>
        </a:solid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Arial Narrow" panose="020B0606020202030204" pitchFamily="34" charset="0"/>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400">
          <a:solidFill>
            <a:sysClr val="windowText" lastClr="000000"/>
          </a:solidFill>
          <a:latin typeface="Arial Narrow" panose="020B0606020202030204" pitchFamily="34" charset="0"/>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7.2573124205171688E-2"/>
          <c:y val="0.113648393194707"/>
          <c:w val="0.44707564373444419"/>
          <c:h val="0.70358465983119012"/>
        </c:manualLayout>
      </c:layout>
      <c:barChart>
        <c:barDir val="bar"/>
        <c:grouping val="clustered"/>
        <c:varyColors val="0"/>
        <c:ser>
          <c:idx val="0"/>
          <c:order val="0"/>
          <c:tx>
            <c:strRef>
              <c:f>'18.8'!$H$25</c:f>
              <c:strCache>
                <c:ptCount val="1"/>
                <c:pt idx="0">
                  <c:v>Policy</c:v>
                </c:pt>
              </c:strCache>
            </c:strRef>
          </c:tx>
          <c:spPr>
            <a:solidFill>
              <a:srgbClr val="00B5B5"/>
            </a:solidFill>
            <a:ln>
              <a:noFill/>
            </a:ln>
            <a:effectLst/>
          </c:spPr>
          <c:invertIfNegative val="0"/>
          <c:dLbls>
            <c:numFmt formatCode="#%;#%" sourceLinked="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Arial Narrow" panose="020B060602020203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'18.8'!$G$26:$G$28</c:f>
              <c:strCache>
                <c:ptCount val="3"/>
                <c:pt idx="0">
                  <c:v>Lack of relationships between different actors</c:v>
                </c:pt>
                <c:pt idx="1">
                  <c:v>Lack of learning opportunities</c:v>
                </c:pt>
                <c:pt idx="2">
                  <c:v>Low levels of skills and capacity to use research</c:v>
                </c:pt>
              </c:strCache>
            </c:strRef>
          </c:cat>
          <c:val>
            <c:numRef>
              <c:f>'18.8'!$H$26:$H$28</c:f>
              <c:numCache>
                <c:formatCode>0%</c:formatCode>
                <c:ptCount val="3"/>
                <c:pt idx="0">
                  <c:v>-0.33333333333333337</c:v>
                </c:pt>
                <c:pt idx="1">
                  <c:v>-0.1111111111111111</c:v>
                </c:pt>
                <c:pt idx="2">
                  <c:v>-0.1388888888888889</c:v>
                </c:pt>
              </c:numCache>
            </c:numRef>
          </c:val>
          <c:extLst>
            <c:ext xmlns:c16="http://schemas.microsoft.com/office/drawing/2014/chart" uri="{C3380CC4-5D6E-409C-BE32-E72D297353CC}">
              <c16:uniqueId val="{00000000-5141-4CC6-947C-9421A4708E09}"/>
            </c:ext>
          </c:extLst>
        </c:ser>
        <c:ser>
          <c:idx val="1"/>
          <c:order val="1"/>
          <c:tx>
            <c:strRef>
              <c:f>'18.8'!$I$25</c:f>
              <c:strCache>
                <c:ptCount val="1"/>
                <c:pt idx="0">
                  <c:v>Practice</c:v>
                </c:pt>
              </c:strCache>
            </c:strRef>
          </c:tx>
          <c:spPr>
            <a:solidFill>
              <a:srgbClr val="79AF02"/>
            </a:solidFill>
            <a:ln>
              <a:noFill/>
            </a:ln>
            <a:effectLst/>
          </c:spPr>
          <c:invertIfNegative val="0"/>
          <c:dLbls>
            <c:numFmt formatCode="#%;#%" sourceLinked="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Arial Narrow" panose="020B060602020203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'18.8'!$G$26:$G$28</c:f>
              <c:strCache>
                <c:ptCount val="3"/>
                <c:pt idx="0">
                  <c:v>Lack of relationships between different actors</c:v>
                </c:pt>
                <c:pt idx="1">
                  <c:v>Lack of learning opportunities</c:v>
                </c:pt>
                <c:pt idx="2">
                  <c:v>Low levels of skills and capacity to use research</c:v>
                </c:pt>
              </c:strCache>
            </c:strRef>
          </c:cat>
          <c:val>
            <c:numRef>
              <c:f>'18.8'!$I$26:$I$28</c:f>
              <c:numCache>
                <c:formatCode>0%</c:formatCode>
                <c:ptCount val="3"/>
                <c:pt idx="0">
                  <c:v>-0.43243243243243201</c:v>
                </c:pt>
                <c:pt idx="1">
                  <c:v>-0.32432432432432401</c:v>
                </c:pt>
                <c:pt idx="2">
                  <c:v>-0.51351351351351404</c:v>
                </c:pt>
              </c:numCache>
            </c:numRef>
          </c:val>
          <c:extLst>
            <c:ext xmlns:c16="http://schemas.microsoft.com/office/drawing/2014/chart" uri="{C3380CC4-5D6E-409C-BE32-E72D297353CC}">
              <c16:uniqueId val="{00000001-5141-4CC6-947C-9421A4708E09}"/>
            </c:ext>
          </c:extLst>
        </c:ser>
        <c:dLbls>
          <c:dLblPos val="inEnd"/>
          <c:showLegendKey val="0"/>
          <c:showVal val="1"/>
          <c:showCatName val="0"/>
          <c:showSerName val="0"/>
          <c:showPercent val="0"/>
          <c:showBubbleSize val="0"/>
        </c:dLbls>
        <c:gapWidth val="100"/>
        <c:axId val="2004679903"/>
        <c:axId val="2004692383"/>
      </c:barChart>
      <c:catAx>
        <c:axId val="2004679903"/>
        <c:scaling>
          <c:orientation val="maxMin"/>
        </c:scaling>
        <c:delete val="0"/>
        <c:axPos val="l"/>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j-lt"/>
                <a:ea typeface="+mn-ea"/>
                <a:cs typeface="+mn-cs"/>
              </a:defRPr>
            </a:pPr>
            <a:endParaRPr lang="en-US"/>
          </a:p>
        </c:txPr>
        <c:crossAx val="2004692383"/>
        <c:crosses val="autoZero"/>
        <c:auto val="1"/>
        <c:lblAlgn val="ctr"/>
        <c:lblOffset val="100"/>
        <c:noMultiLvlLbl val="0"/>
      </c:catAx>
      <c:valAx>
        <c:axId val="2004692383"/>
        <c:scaling>
          <c:orientation val="minMax"/>
          <c:min val="-1"/>
        </c:scaling>
        <c:delete val="0"/>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ysClr val="windowText" lastClr="000000"/>
                    </a:solidFill>
                    <a:latin typeface="Arial Narrow" panose="020B0606020202030204" pitchFamily="34" charset="0"/>
                    <a:ea typeface="+mn-ea"/>
                    <a:cs typeface="+mn-cs"/>
                  </a:defRPr>
                </a:pPr>
                <a:r>
                  <a:rPr lang="en-GB"/>
                  <a:t>% of respondent systems</a:t>
                </a:r>
              </a:p>
            </c:rich>
          </c:tx>
          <c:layout>
            <c:manualLayout>
              <c:xMode val="edge"/>
              <c:yMode val="edge"/>
              <c:x val="3.02254503053587E-3"/>
              <c:y val="0.91092745638200179"/>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Arial Narrow" panose="020B0606020202030204" pitchFamily="34" charset="0"/>
                  <a:ea typeface="+mn-ea"/>
                  <a:cs typeface="+mn-cs"/>
                </a:defRPr>
              </a:pPr>
              <a:endParaRPr lang="en-US"/>
            </a:p>
          </c:txPr>
        </c:title>
        <c:numFmt formatCode="#%;#%" sourceLinked="0"/>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Narrow" panose="020B0606020202030204" pitchFamily="34" charset="0"/>
                <a:ea typeface="+mn-ea"/>
                <a:cs typeface="+mn-cs"/>
              </a:defRPr>
            </a:pPr>
            <a:endParaRPr lang="en-US"/>
          </a:p>
        </c:txPr>
        <c:crossAx val="2004679903"/>
        <c:crosses val="autoZero"/>
        <c:crossBetween val="between"/>
        <c:majorUnit val="0.2"/>
        <c:min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solidFill>
            <a:sysClr val="windowText" lastClr="000000"/>
          </a:solidFill>
          <a:latin typeface="Arial Narrow" panose="020B0606020202030204" pitchFamily="34" charset="0"/>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48797469346182476"/>
          <c:y val="0.14608168259234516"/>
          <c:w val="0.46379147569240414"/>
          <c:h val="0.62276213566726468"/>
        </c:manualLayout>
      </c:layout>
      <c:barChart>
        <c:barDir val="bar"/>
        <c:grouping val="clustered"/>
        <c:varyColors val="0"/>
        <c:ser>
          <c:idx val="0"/>
          <c:order val="0"/>
          <c:tx>
            <c:strRef>
              <c:f>'18.10'!$C$30</c:f>
              <c:strCache>
                <c:ptCount val="1"/>
                <c:pt idx="0">
                  <c:v>Policy</c:v>
                </c:pt>
              </c:strCache>
            </c:strRef>
          </c:tx>
          <c:spPr>
            <a:solidFill>
              <a:srgbClr val="00B5B5"/>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Arial Narrow" panose="020B060602020203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'18.10'!$B$31:$B$33</c:f>
              <c:strCache>
                <c:ptCount val="3"/>
                <c:pt idx="0">
                  <c:v>Regular and system-wide activities to monitor and evaluate the impact of research in policy/practice</c:v>
                </c:pt>
                <c:pt idx="1">
                  <c:v>A legislation/law/guidelines to promote the use of research in policy/practice</c:v>
                </c:pt>
                <c:pt idx="2">
                  <c:v>A system-wide strategy for facilitating the use of research in policy/practice</c:v>
                </c:pt>
              </c:strCache>
            </c:strRef>
          </c:cat>
          <c:val>
            <c:numRef>
              <c:f>'18.10'!$C$31:$C$33</c:f>
              <c:numCache>
                <c:formatCode>0%</c:formatCode>
                <c:ptCount val="3"/>
                <c:pt idx="0">
                  <c:v>0.22222222222222221</c:v>
                </c:pt>
                <c:pt idx="1">
                  <c:v>0.25</c:v>
                </c:pt>
                <c:pt idx="2">
                  <c:v>0.22222222222222221</c:v>
                </c:pt>
              </c:numCache>
            </c:numRef>
          </c:val>
          <c:extLst>
            <c:ext xmlns:c16="http://schemas.microsoft.com/office/drawing/2014/chart" uri="{C3380CC4-5D6E-409C-BE32-E72D297353CC}">
              <c16:uniqueId val="{00000000-076C-4147-81A1-90CEA42CB1E8}"/>
            </c:ext>
          </c:extLst>
        </c:ser>
        <c:ser>
          <c:idx val="1"/>
          <c:order val="1"/>
          <c:tx>
            <c:strRef>
              <c:f>'18.10'!$D$30</c:f>
              <c:strCache>
                <c:ptCount val="1"/>
                <c:pt idx="0">
                  <c:v>Practice</c:v>
                </c:pt>
              </c:strCache>
            </c:strRef>
          </c:tx>
          <c:spPr>
            <a:solidFill>
              <a:srgbClr val="79AF02"/>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Arial Narrow" panose="020B060602020203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'18.10'!$B$31:$B$33</c:f>
              <c:strCache>
                <c:ptCount val="3"/>
                <c:pt idx="0">
                  <c:v>Regular and system-wide activities to monitor and evaluate the impact of research in policy/practice</c:v>
                </c:pt>
                <c:pt idx="1">
                  <c:v>A legislation/law/guidelines to promote the use of research in policy/practice</c:v>
                </c:pt>
                <c:pt idx="2">
                  <c:v>A system-wide strategy for facilitating the use of research in policy/practice</c:v>
                </c:pt>
              </c:strCache>
            </c:strRef>
          </c:cat>
          <c:val>
            <c:numRef>
              <c:f>'18.10'!$D$31:$D$33</c:f>
              <c:numCache>
                <c:formatCode>0%</c:formatCode>
                <c:ptCount val="3"/>
                <c:pt idx="0">
                  <c:v>0.16666666666666666</c:v>
                </c:pt>
                <c:pt idx="1">
                  <c:v>0.27777777777777779</c:v>
                </c:pt>
                <c:pt idx="2">
                  <c:v>0.21621621621621623</c:v>
                </c:pt>
              </c:numCache>
            </c:numRef>
          </c:val>
          <c:extLst>
            <c:ext xmlns:c16="http://schemas.microsoft.com/office/drawing/2014/chart" uri="{C3380CC4-5D6E-409C-BE32-E72D297353CC}">
              <c16:uniqueId val="{00000001-076C-4147-81A1-90CEA42CB1E8}"/>
            </c:ext>
          </c:extLst>
        </c:ser>
        <c:dLbls>
          <c:dLblPos val="inEnd"/>
          <c:showLegendKey val="0"/>
          <c:showVal val="1"/>
          <c:showCatName val="0"/>
          <c:showSerName val="0"/>
          <c:showPercent val="0"/>
          <c:showBubbleSize val="0"/>
        </c:dLbls>
        <c:gapWidth val="100"/>
        <c:axId val="1862177423"/>
        <c:axId val="1862178255"/>
      </c:barChart>
      <c:catAx>
        <c:axId val="186217742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ysClr val="windowText" lastClr="000000"/>
                </a:solidFill>
                <a:latin typeface="+mj-lt"/>
                <a:ea typeface="+mn-ea"/>
                <a:cs typeface="+mn-cs"/>
              </a:defRPr>
            </a:pPr>
            <a:endParaRPr lang="en-US"/>
          </a:p>
        </c:txPr>
        <c:crossAx val="1862178255"/>
        <c:crosses val="autoZero"/>
        <c:auto val="1"/>
        <c:lblAlgn val="ctr"/>
        <c:lblOffset val="100"/>
        <c:noMultiLvlLbl val="0"/>
      </c:catAx>
      <c:valAx>
        <c:axId val="1862178255"/>
        <c:scaling>
          <c:orientation val="minMax"/>
          <c:max val="0.8"/>
        </c:scaling>
        <c:delete val="0"/>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ysClr val="windowText" lastClr="000000"/>
                    </a:solidFill>
                    <a:latin typeface="Arial Narrow" panose="020B0606020202030204" pitchFamily="34" charset="0"/>
                    <a:ea typeface="+mn-ea"/>
                    <a:cs typeface="+mn-cs"/>
                  </a:defRPr>
                </a:pPr>
                <a:r>
                  <a:rPr lang="en-GB"/>
                  <a:t>% of respondent systems</a:t>
                </a:r>
              </a:p>
            </c:rich>
          </c:tx>
          <c:layout>
            <c:manualLayout>
              <c:xMode val="edge"/>
              <c:yMode val="edge"/>
              <c:x val="0.86823481020096371"/>
              <c:y val="0.89923725411481337"/>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Arial Narrow" panose="020B0606020202030204" pitchFamily="34" charset="0"/>
                  <a:ea typeface="+mn-ea"/>
                  <a:cs typeface="+mn-cs"/>
                </a:defRPr>
              </a:pPr>
              <a:endParaRPr lang="en-US"/>
            </a:p>
          </c:txPr>
        </c:title>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Narrow" panose="020B0606020202030204" pitchFamily="34" charset="0"/>
                <a:ea typeface="+mn-ea"/>
                <a:cs typeface="+mn-cs"/>
              </a:defRPr>
            </a:pPr>
            <a:endParaRPr lang="en-US"/>
          </a:p>
        </c:txPr>
        <c:crossAx val="1862177423"/>
        <c:crosses val="autoZero"/>
        <c:crossBetween val="between"/>
        <c:majorUnit val="0.2"/>
      </c:valAx>
      <c:spPr>
        <a:noFill/>
        <a:ln>
          <a:noFill/>
        </a:ln>
        <a:effectLst/>
      </c:spPr>
    </c:plotArea>
    <c:legend>
      <c:legendPos val="b"/>
      <c:layout>
        <c:manualLayout>
          <c:xMode val="edge"/>
          <c:yMode val="edge"/>
          <c:x val="0.68735589349041293"/>
          <c:y val="2.5008594612041503E-2"/>
          <c:w val="0.30722205525835988"/>
          <c:h val="8.2713045044774544E-2"/>
        </c:manualLayout>
      </c:layout>
      <c:overlay val="0"/>
      <c:spPr>
        <a:solidFill>
          <a:schemeClr val="bg1">
            <a:lumMod val="95000"/>
          </a:schemeClr>
        </a:solid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Arial Narrow" panose="020B0606020202030204" pitchFamily="34" charset="0"/>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400">
          <a:solidFill>
            <a:sysClr val="windowText" lastClr="000000"/>
          </a:solidFill>
          <a:latin typeface="Arial Narrow" panose="020B0606020202030204" pitchFamily="34" charset="0"/>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5.479723046488625E-2"/>
          <c:y val="3.4052243266126651E-2"/>
          <c:w val="0.45263296093922978"/>
          <c:h val="0.77371941887545759"/>
        </c:manualLayout>
      </c:layout>
      <c:barChart>
        <c:barDir val="bar"/>
        <c:grouping val="clustered"/>
        <c:varyColors val="0"/>
        <c:ser>
          <c:idx val="0"/>
          <c:order val="0"/>
          <c:tx>
            <c:strRef>
              <c:f>'18.10'!$H$30</c:f>
              <c:strCache>
                <c:ptCount val="1"/>
                <c:pt idx="0">
                  <c:v>Policy</c:v>
                </c:pt>
              </c:strCache>
            </c:strRef>
          </c:tx>
          <c:spPr>
            <a:solidFill>
              <a:srgbClr val="00B5B5"/>
            </a:solidFill>
            <a:ln>
              <a:noFill/>
            </a:ln>
            <a:effectLst/>
          </c:spPr>
          <c:invertIfNegative val="0"/>
          <c:dLbls>
            <c:numFmt formatCode="#%;#%" sourceLinked="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Arial Narrow" panose="020B060602020203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'18.10'!$G$31:$G$36</c:f>
              <c:strCache>
                <c:ptCount val="6"/>
                <c:pt idx="0">
                  <c:v>Lack of financial resources</c:v>
                </c:pt>
                <c:pt idx="1">
                  <c:v>Lack of mechanisms that facilitate the use of research</c:v>
                </c:pt>
                <c:pt idx="2">
                  <c:v>Lack of broader political will to use research</c:v>
                </c:pt>
                <c:pt idx="3">
                  <c:v>Conflicting timeframes with research</c:v>
                </c:pt>
                <c:pt idx="4">
                  <c:v>Lack of time to access and engage with research</c:v>
                </c:pt>
                <c:pt idx="5">
                  <c:v>Lack of willingness to use research</c:v>
                </c:pt>
              </c:strCache>
            </c:strRef>
          </c:cat>
          <c:val>
            <c:numRef>
              <c:f>'18.10'!$H$31:$H$36</c:f>
              <c:numCache>
                <c:formatCode>0%</c:formatCode>
                <c:ptCount val="6"/>
                <c:pt idx="0">
                  <c:v>-0.41666666666666669</c:v>
                </c:pt>
                <c:pt idx="1">
                  <c:v>-0.5</c:v>
                </c:pt>
                <c:pt idx="2">
                  <c:v>-0.33333333333333337</c:v>
                </c:pt>
                <c:pt idx="3">
                  <c:v>-0.61111111111111105</c:v>
                </c:pt>
                <c:pt idx="4">
                  <c:v>-0.66666666666666674</c:v>
                </c:pt>
                <c:pt idx="5">
                  <c:v>-8.3333333333333329E-2</c:v>
                </c:pt>
              </c:numCache>
            </c:numRef>
          </c:val>
          <c:extLst>
            <c:ext xmlns:c16="http://schemas.microsoft.com/office/drawing/2014/chart" uri="{C3380CC4-5D6E-409C-BE32-E72D297353CC}">
              <c16:uniqueId val="{00000000-1574-4363-BE0F-E95B8954FFA7}"/>
            </c:ext>
          </c:extLst>
        </c:ser>
        <c:ser>
          <c:idx val="1"/>
          <c:order val="1"/>
          <c:tx>
            <c:strRef>
              <c:f>'18.10'!$I$30</c:f>
              <c:strCache>
                <c:ptCount val="1"/>
                <c:pt idx="0">
                  <c:v>Practice</c:v>
                </c:pt>
              </c:strCache>
            </c:strRef>
          </c:tx>
          <c:spPr>
            <a:solidFill>
              <a:srgbClr val="79AF02"/>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2-1574-4363-BE0F-E95B8954FFA7}"/>
                </c:ext>
              </c:extLst>
            </c:dLbl>
            <c:numFmt formatCode="#%;#%" sourceLinked="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Arial Narrow" panose="020B060602020203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'18.10'!$G$31:$G$36</c:f>
              <c:strCache>
                <c:ptCount val="6"/>
                <c:pt idx="0">
                  <c:v>Lack of financial resources</c:v>
                </c:pt>
                <c:pt idx="1">
                  <c:v>Lack of mechanisms that facilitate the use of research</c:v>
                </c:pt>
                <c:pt idx="2">
                  <c:v>Lack of broader political will to use research</c:v>
                </c:pt>
                <c:pt idx="3">
                  <c:v>Conflicting timeframes with research</c:v>
                </c:pt>
                <c:pt idx="4">
                  <c:v>Lack of time to access and engage with research</c:v>
                </c:pt>
                <c:pt idx="5">
                  <c:v>Lack of willingness to use research</c:v>
                </c:pt>
              </c:strCache>
            </c:strRef>
          </c:cat>
          <c:val>
            <c:numRef>
              <c:f>'18.10'!$I$31:$I$36</c:f>
              <c:numCache>
                <c:formatCode>0%</c:formatCode>
                <c:ptCount val="6"/>
                <c:pt idx="0">
                  <c:v>-0.29729729729729698</c:v>
                </c:pt>
                <c:pt idx="1">
                  <c:v>-0.59459459459459496</c:v>
                </c:pt>
                <c:pt idx="2">
                  <c:v>0</c:v>
                </c:pt>
                <c:pt idx="3">
                  <c:v>-0.27027027027027001</c:v>
                </c:pt>
                <c:pt idx="4">
                  <c:v>-0.62162162162162204</c:v>
                </c:pt>
                <c:pt idx="5">
                  <c:v>-0.18918918918918901</c:v>
                </c:pt>
              </c:numCache>
            </c:numRef>
          </c:val>
          <c:extLst>
            <c:ext xmlns:c16="http://schemas.microsoft.com/office/drawing/2014/chart" uri="{C3380CC4-5D6E-409C-BE32-E72D297353CC}">
              <c16:uniqueId val="{00000001-1574-4363-BE0F-E95B8954FFA7}"/>
            </c:ext>
          </c:extLst>
        </c:ser>
        <c:dLbls>
          <c:dLblPos val="inEnd"/>
          <c:showLegendKey val="0"/>
          <c:showVal val="1"/>
          <c:showCatName val="0"/>
          <c:showSerName val="0"/>
          <c:showPercent val="0"/>
          <c:showBubbleSize val="0"/>
        </c:dLbls>
        <c:gapWidth val="100"/>
        <c:axId val="2004679903"/>
        <c:axId val="2004692383"/>
      </c:barChart>
      <c:catAx>
        <c:axId val="2004679903"/>
        <c:scaling>
          <c:orientation val="maxMin"/>
        </c:scaling>
        <c:delete val="0"/>
        <c:axPos val="l"/>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j-lt"/>
                <a:ea typeface="+mn-ea"/>
                <a:cs typeface="+mn-cs"/>
              </a:defRPr>
            </a:pPr>
            <a:endParaRPr lang="en-US"/>
          </a:p>
        </c:txPr>
        <c:crossAx val="2004692383"/>
        <c:crosses val="autoZero"/>
        <c:auto val="1"/>
        <c:lblAlgn val="ctr"/>
        <c:lblOffset val="100"/>
        <c:noMultiLvlLbl val="0"/>
      </c:catAx>
      <c:valAx>
        <c:axId val="2004692383"/>
        <c:scaling>
          <c:orientation val="minMax"/>
          <c:min val="-0.8"/>
        </c:scaling>
        <c:delete val="0"/>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ysClr val="windowText" lastClr="000000"/>
                    </a:solidFill>
                    <a:latin typeface="Arial Narrow" panose="020B0606020202030204" pitchFamily="34" charset="0"/>
                    <a:ea typeface="+mn-ea"/>
                    <a:cs typeface="+mn-cs"/>
                  </a:defRPr>
                </a:pPr>
                <a:r>
                  <a:rPr lang="en-GB"/>
                  <a:t>% of respondent systems</a:t>
                </a:r>
              </a:p>
            </c:rich>
          </c:tx>
          <c:layout>
            <c:manualLayout>
              <c:xMode val="edge"/>
              <c:yMode val="edge"/>
              <c:x val="3.02254503053587E-3"/>
              <c:y val="0.91092745638200179"/>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Arial Narrow" panose="020B0606020202030204" pitchFamily="34" charset="0"/>
                  <a:ea typeface="+mn-ea"/>
                  <a:cs typeface="+mn-cs"/>
                </a:defRPr>
              </a:pPr>
              <a:endParaRPr lang="en-US"/>
            </a:p>
          </c:txPr>
        </c:title>
        <c:numFmt formatCode="#%;#%" sourceLinked="0"/>
        <c:majorTickMark val="none"/>
        <c:minorTickMark val="none"/>
        <c:tickLblPos val="high"/>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Narrow" panose="020B0606020202030204" pitchFamily="34" charset="0"/>
                <a:ea typeface="+mn-ea"/>
                <a:cs typeface="+mn-cs"/>
              </a:defRPr>
            </a:pPr>
            <a:endParaRPr lang="en-US"/>
          </a:p>
        </c:txPr>
        <c:crossAx val="2004679903"/>
        <c:crosses val="autoZero"/>
        <c:crossBetween val="between"/>
        <c:majorUnit val="0.2"/>
        <c:min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solidFill>
            <a:sysClr val="windowText" lastClr="000000"/>
          </a:solidFill>
          <a:latin typeface="Arial Narrow" panose="020B0606020202030204" pitchFamily="34" charset="0"/>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48248803388065187"/>
          <c:y val="7.0951834093278224E-2"/>
          <c:w val="0.48970692998993082"/>
          <c:h val="0.73869666482579777"/>
        </c:manualLayout>
      </c:layout>
      <c:barChart>
        <c:barDir val="bar"/>
        <c:grouping val="stacked"/>
        <c:varyColors val="0"/>
        <c:ser>
          <c:idx val="0"/>
          <c:order val="0"/>
          <c:tx>
            <c:strRef>
              <c:f>ITECPD!$B$32</c:f>
              <c:strCache>
                <c:ptCount val="1"/>
                <c:pt idx="0">
                  <c:v>Required</c:v>
                </c:pt>
              </c:strCache>
            </c:strRef>
          </c:tx>
          <c:spPr>
            <a:solidFill>
              <a:srgbClr val="032E61"/>
            </a:solidFill>
            <a:ln>
              <a:noFill/>
            </a:ln>
            <a:effectLst/>
            <a:extLst>
              <a:ext uri="{91240B29-F687-4F45-9708-019B960494DF}">
                <a14:hiddenLine xmlns:a14="http://schemas.microsoft.com/office/drawing/2010/main">
                  <a:noFill/>
                </a14:hiddenLine>
              </a:ext>
            </a:extLst>
          </c:spPr>
          <c:invertIfNegative val="0"/>
          <c:dLbls>
            <c:numFmt formatCode="##%;##%" sourceLinked="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Arial Narrow" panose="020B060602020203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ITECPD!$C$31:$G$31</c:f>
              <c:strCache>
                <c:ptCount val="5"/>
                <c:pt idx="0">
                  <c:v>To involve others and collaborate in the research production and use</c:v>
                </c:pt>
                <c:pt idx="1">
                  <c:v>To communicate research findings to their peers</c:v>
                </c:pt>
                <c:pt idx="2">
                  <c:v>To translate and apply education research in their context</c:v>
                </c:pt>
                <c:pt idx="3">
                  <c:v>To design and conduct research</c:v>
                </c:pt>
                <c:pt idx="4">
                  <c:v>To understand and interpret education research findings</c:v>
                </c:pt>
              </c:strCache>
            </c:strRef>
          </c:cat>
          <c:val>
            <c:numRef>
              <c:f>ITECPD!$C$32:$G$32</c:f>
              <c:numCache>
                <c:formatCode>0%</c:formatCode>
                <c:ptCount val="5"/>
                <c:pt idx="0">
                  <c:v>-0.17647058823529413</c:v>
                </c:pt>
                <c:pt idx="1">
                  <c:v>-0.23529411764705882</c:v>
                </c:pt>
                <c:pt idx="2">
                  <c:v>-0.3235294117647059</c:v>
                </c:pt>
                <c:pt idx="3">
                  <c:v>-0.35294117647058826</c:v>
                </c:pt>
                <c:pt idx="4">
                  <c:v>-0.38235294117647056</c:v>
                </c:pt>
              </c:numCache>
            </c:numRef>
          </c:val>
          <c:extLst>
            <c:ext xmlns:c16="http://schemas.microsoft.com/office/drawing/2014/chart" uri="{C3380CC4-5D6E-409C-BE32-E72D297353CC}">
              <c16:uniqueId val="{00000000-25A9-488E-9588-03D7E3AF65C0}"/>
            </c:ext>
          </c:extLst>
        </c:ser>
        <c:ser>
          <c:idx val="1"/>
          <c:order val="1"/>
          <c:tx>
            <c:strRef>
              <c:f>ITECPD!$B$33</c:f>
              <c:strCache>
                <c:ptCount val="1"/>
                <c:pt idx="0">
                  <c:v>Mostly covered</c:v>
                </c:pt>
              </c:strCache>
            </c:strRef>
          </c:tx>
          <c:spPr>
            <a:solidFill>
              <a:schemeClr val="accent1">
                <a:lumMod val="75000"/>
                <a:lumOff val="25000"/>
              </a:schemeClr>
            </a:solidFill>
            <a:ln>
              <a:noFill/>
            </a:ln>
            <a:effectLst/>
            <a:extLst>
              <a:ext uri="{91240B29-F687-4F45-9708-019B960494DF}">
                <a14:hiddenLine xmlns:a14="http://schemas.microsoft.com/office/drawing/2010/main">
                  <a:noFill/>
                </a14:hiddenLine>
              </a:ext>
            </a:extLst>
          </c:spPr>
          <c:invertIfNegative val="0"/>
          <c:dLbls>
            <c:numFmt formatCode="##%;##%" sourceLinked="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Arial Narrow" panose="020B060602020203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ITECPD!$C$31:$G$31</c:f>
              <c:strCache>
                <c:ptCount val="5"/>
                <c:pt idx="0">
                  <c:v>To involve others and collaborate in the research production and use</c:v>
                </c:pt>
                <c:pt idx="1">
                  <c:v>To communicate research findings to their peers</c:v>
                </c:pt>
                <c:pt idx="2">
                  <c:v>To translate and apply education research in their context</c:v>
                </c:pt>
                <c:pt idx="3">
                  <c:v>To design and conduct research</c:v>
                </c:pt>
                <c:pt idx="4">
                  <c:v>To understand and interpret education research findings</c:v>
                </c:pt>
              </c:strCache>
            </c:strRef>
          </c:cat>
          <c:val>
            <c:numRef>
              <c:f>ITECPD!$C$33:$G$33</c:f>
              <c:numCache>
                <c:formatCode>0%</c:formatCode>
                <c:ptCount val="5"/>
                <c:pt idx="0">
                  <c:v>-0.26470588235294118</c:v>
                </c:pt>
                <c:pt idx="1">
                  <c:v>-0.3235294117647059</c:v>
                </c:pt>
                <c:pt idx="2">
                  <c:v>-0.20588235294117646</c:v>
                </c:pt>
                <c:pt idx="3">
                  <c:v>-0.14705882352941177</c:v>
                </c:pt>
                <c:pt idx="4">
                  <c:v>-0.20588235294117646</c:v>
                </c:pt>
              </c:numCache>
            </c:numRef>
          </c:val>
          <c:extLst>
            <c:ext xmlns:c16="http://schemas.microsoft.com/office/drawing/2014/chart" uri="{C3380CC4-5D6E-409C-BE32-E72D297353CC}">
              <c16:uniqueId val="{00000001-25A9-488E-9588-03D7E3AF65C0}"/>
            </c:ext>
          </c:extLst>
        </c:ser>
        <c:ser>
          <c:idx val="2"/>
          <c:order val="2"/>
          <c:tx>
            <c:strRef>
              <c:f>ITECPD!$B$34</c:f>
              <c:strCache>
                <c:ptCount val="1"/>
                <c:pt idx="0">
                  <c:v>Required</c:v>
                </c:pt>
              </c:strCache>
            </c:strRef>
          </c:tx>
          <c:spPr>
            <a:solidFill>
              <a:schemeClr val="accent2">
                <a:lumMod val="75000"/>
              </a:schemeClr>
            </a:solidFill>
            <a:ln>
              <a:noFill/>
            </a:ln>
            <a:effectLst/>
            <a:extLst>
              <a:ext uri="{91240B29-F687-4F45-9708-019B960494DF}">
                <a14:hiddenLine xmlns:a14="http://schemas.microsoft.com/office/drawing/2010/main">
                  <a:noFill/>
                </a14:hiddenLine>
              </a:ext>
            </a:ex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Arial Narrow" panose="020B060602020203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ITECPD!$C$31:$G$31</c:f>
              <c:strCache>
                <c:ptCount val="5"/>
                <c:pt idx="0">
                  <c:v>To involve others and collaborate in the research production and use</c:v>
                </c:pt>
                <c:pt idx="1">
                  <c:v>To communicate research findings to their peers</c:v>
                </c:pt>
                <c:pt idx="2">
                  <c:v>To translate and apply education research in their context</c:v>
                </c:pt>
                <c:pt idx="3">
                  <c:v>To design and conduct research</c:v>
                </c:pt>
                <c:pt idx="4">
                  <c:v>To understand and interpret education research findings</c:v>
                </c:pt>
              </c:strCache>
            </c:strRef>
          </c:cat>
          <c:val>
            <c:numRef>
              <c:f>ITECPD!$C$34:$G$34</c:f>
              <c:numCache>
                <c:formatCode>0%</c:formatCode>
                <c:ptCount val="5"/>
                <c:pt idx="0">
                  <c:v>6.0606060606060608E-2</c:v>
                </c:pt>
                <c:pt idx="1">
                  <c:v>0.12121212121212122</c:v>
                </c:pt>
                <c:pt idx="2">
                  <c:v>0.125</c:v>
                </c:pt>
                <c:pt idx="3">
                  <c:v>6.0606060606060608E-2</c:v>
                </c:pt>
                <c:pt idx="4">
                  <c:v>0.12121212121212122</c:v>
                </c:pt>
              </c:numCache>
            </c:numRef>
          </c:val>
          <c:extLst>
            <c:ext xmlns:c16="http://schemas.microsoft.com/office/drawing/2014/chart" uri="{C3380CC4-5D6E-409C-BE32-E72D297353CC}">
              <c16:uniqueId val="{00000002-25A9-488E-9588-03D7E3AF65C0}"/>
            </c:ext>
          </c:extLst>
        </c:ser>
        <c:ser>
          <c:idx val="3"/>
          <c:order val="3"/>
          <c:tx>
            <c:strRef>
              <c:f>ITECPD!$B$35</c:f>
              <c:strCache>
                <c:ptCount val="1"/>
                <c:pt idx="0">
                  <c:v>Mostly covered</c:v>
                </c:pt>
              </c:strCache>
            </c:strRef>
          </c:tx>
          <c:spPr>
            <a:solidFill>
              <a:schemeClr val="accent2"/>
            </a:solidFill>
            <a:ln>
              <a:noFill/>
            </a:ln>
            <a:effectLst/>
            <a:extLst>
              <a:ext uri="{91240B29-F687-4F45-9708-019B960494DF}">
                <a14:hiddenLine xmlns:a14="http://schemas.microsoft.com/office/drawing/2010/main">
                  <a:noFill/>
                </a14:hiddenLine>
              </a:ext>
            </a:ex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Arial Narrow" panose="020B060602020203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ITECPD!$C$31:$G$31</c:f>
              <c:strCache>
                <c:ptCount val="5"/>
                <c:pt idx="0">
                  <c:v>To involve others and collaborate in the research production and use</c:v>
                </c:pt>
                <c:pt idx="1">
                  <c:v>To communicate research findings to their peers</c:v>
                </c:pt>
                <c:pt idx="2">
                  <c:v>To translate and apply education research in their context</c:v>
                </c:pt>
                <c:pt idx="3">
                  <c:v>To design and conduct research</c:v>
                </c:pt>
                <c:pt idx="4">
                  <c:v>To understand and interpret education research findings</c:v>
                </c:pt>
              </c:strCache>
            </c:strRef>
          </c:cat>
          <c:val>
            <c:numRef>
              <c:f>ITECPD!$C$35:$G$35</c:f>
              <c:numCache>
                <c:formatCode>0%</c:formatCode>
                <c:ptCount val="5"/>
                <c:pt idx="0">
                  <c:v>0.33333333333333331</c:v>
                </c:pt>
                <c:pt idx="1">
                  <c:v>0.30303030303030304</c:v>
                </c:pt>
                <c:pt idx="2">
                  <c:v>0.375</c:v>
                </c:pt>
                <c:pt idx="3">
                  <c:v>0.24242424242424243</c:v>
                </c:pt>
                <c:pt idx="4">
                  <c:v>0.33333333333333331</c:v>
                </c:pt>
              </c:numCache>
            </c:numRef>
          </c:val>
          <c:extLst>
            <c:ext xmlns:c16="http://schemas.microsoft.com/office/drawing/2014/chart" uri="{C3380CC4-5D6E-409C-BE32-E72D297353CC}">
              <c16:uniqueId val="{00000003-25A9-488E-9588-03D7E3AF65C0}"/>
            </c:ext>
          </c:extLst>
        </c:ser>
        <c:dLbls>
          <c:dLblPos val="inEnd"/>
          <c:showLegendKey val="0"/>
          <c:showVal val="1"/>
          <c:showCatName val="0"/>
          <c:showSerName val="0"/>
          <c:showPercent val="0"/>
          <c:showBubbleSize val="0"/>
        </c:dLbls>
        <c:gapWidth val="150"/>
        <c:overlap val="100"/>
        <c:axId val="694194896"/>
        <c:axId val="694193256"/>
      </c:barChart>
      <c:catAx>
        <c:axId val="694194896"/>
        <c:scaling>
          <c:orientation val="minMax"/>
        </c:scaling>
        <c:delete val="0"/>
        <c:axPos val="l"/>
        <c:majorGridlines>
          <c:spPr>
            <a:ln w="9525" cap="flat" cmpd="sng" algn="ctr">
              <a:solidFill>
                <a:srgbClr val="FFFFFF"/>
              </a:solidFill>
              <a:prstDash val="solid"/>
              <a:round/>
            </a:ln>
            <a:effectLst/>
          </c:spPr>
        </c:majorGridlines>
        <c:numFmt formatCode="General" sourceLinked="1"/>
        <c:majorTickMark val="in"/>
        <c:minorTickMark val="none"/>
        <c:tickLblPos val="low"/>
        <c:spPr>
          <a:noFill/>
          <a:ln w="9525" cap="flat" cmpd="sng" algn="ctr">
            <a:solidFill>
              <a:srgbClr val="000000"/>
            </a:solidFill>
            <a:prstDash val="solid"/>
            <a:round/>
          </a:ln>
          <a:effectLst/>
          <a:extLst>
            <a:ext uri="{909E8E84-426E-40DD-AFC4-6F175D3DCCD1}">
              <a14:hiddenFill xmlns:a14="http://schemas.microsoft.com/office/drawing/2010/main">
                <a:noFill/>
              </a14:hiddenFill>
            </a:ext>
          </a:extLst>
        </c:spPr>
        <c:txPr>
          <a:bodyPr rot="-60000000" spcFirstLastPara="1" vertOverflow="ellipsis" vert="horz" wrap="square" anchor="ctr" anchorCtr="1"/>
          <a:lstStyle/>
          <a:p>
            <a:pPr>
              <a:defRPr sz="1600" b="0" i="0" u="none" strike="noStrike" kern="1200" baseline="0">
                <a:solidFill>
                  <a:sysClr val="windowText" lastClr="000000"/>
                </a:solidFill>
                <a:latin typeface="Arial Narrow" panose="020B0606020202030204" pitchFamily="34" charset="0"/>
                <a:ea typeface="+mn-ea"/>
                <a:cs typeface="+mn-cs"/>
              </a:defRPr>
            </a:pPr>
            <a:endParaRPr lang="en-US"/>
          </a:p>
        </c:txPr>
        <c:crossAx val="694193256"/>
        <c:crosses val="autoZero"/>
        <c:auto val="1"/>
        <c:lblAlgn val="ctr"/>
        <c:lblOffset val="0"/>
        <c:tickLblSkip val="1"/>
        <c:noMultiLvlLbl val="0"/>
      </c:catAx>
      <c:valAx>
        <c:axId val="694193256"/>
        <c:scaling>
          <c:orientation val="minMax"/>
          <c:max val="1"/>
          <c:min val="-1"/>
        </c:scaling>
        <c:delete val="0"/>
        <c:axPos val="b"/>
        <c:majorGridlines>
          <c:spPr>
            <a:ln w="9525" cap="flat" cmpd="sng" algn="ctr">
              <a:solidFill>
                <a:srgbClr val="FFFFFF"/>
              </a:solidFill>
              <a:prstDash val="solid"/>
              <a:round/>
            </a:ln>
            <a:effectLst/>
          </c:spPr>
        </c:majorGridlines>
        <c:title>
          <c:tx>
            <c:rich>
              <a:bodyPr rot="0" spcFirstLastPara="1" vertOverflow="ellipsis" vert="horz" wrap="square" anchor="ctr" anchorCtr="1"/>
              <a:lstStyle/>
              <a:p>
                <a:pPr>
                  <a:defRPr sz="1200" b="0" i="0" u="none" strike="noStrike" kern="1200" baseline="0">
                    <a:solidFill>
                      <a:sysClr val="windowText" lastClr="000000"/>
                    </a:solidFill>
                    <a:latin typeface="Arial Narrow" panose="020B0606020202030204" pitchFamily="34" charset="0"/>
                    <a:ea typeface="+mn-ea"/>
                    <a:cs typeface="+mn-cs"/>
                  </a:defRPr>
                </a:pPr>
                <a:r>
                  <a:rPr lang="en-GB" sz="1200"/>
                  <a:t>% of respondent systems</a:t>
                </a:r>
              </a:p>
            </c:rich>
          </c:tx>
          <c:layout>
            <c:manualLayout>
              <c:xMode val="edge"/>
              <c:yMode val="edge"/>
              <c:x val="0.84335470795109735"/>
              <c:y val="0.87555792725019876"/>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Arial Narrow" panose="020B0606020202030204" pitchFamily="34" charset="0"/>
                  <a:ea typeface="+mn-ea"/>
                  <a:cs typeface="+mn-cs"/>
                </a:defRPr>
              </a:pPr>
              <a:endParaRPr lang="en-US"/>
            </a:p>
          </c:txPr>
        </c:title>
        <c:numFmt formatCode="#,##0%;#,##0%" sourceLinked="0"/>
        <c:majorTickMark val="in"/>
        <c:minorTickMark val="none"/>
        <c:tickLblPos val="nextTo"/>
        <c:spPr>
          <a:noFill/>
          <a:ln w="9525">
            <a:solidFill>
              <a:srgbClr val="000000"/>
            </a:solidFill>
            <a:prstDash val="solid"/>
          </a:ln>
          <a:effectLst/>
          <a:extLst>
            <a:ext uri="{909E8E84-426E-40DD-AFC4-6F175D3DCCD1}">
              <a14:hiddenFill xmlns:a14="http://schemas.microsoft.com/office/drawing/2010/main">
                <a:noFill/>
              </a14:hiddenFill>
            </a:ext>
          </a:extLst>
        </c:spPr>
        <c:txPr>
          <a:bodyPr rot="-60000000" spcFirstLastPara="1" vertOverflow="ellipsis" vert="horz" wrap="square" anchor="ctr" anchorCtr="1"/>
          <a:lstStyle/>
          <a:p>
            <a:pPr>
              <a:defRPr sz="1200" b="0" i="0" u="none" strike="noStrike" kern="1200" baseline="0">
                <a:solidFill>
                  <a:sysClr val="windowText" lastClr="000000"/>
                </a:solidFill>
                <a:latin typeface="Arial Narrow" panose="020B0606020202030204" pitchFamily="34" charset="0"/>
                <a:ea typeface="+mn-ea"/>
                <a:cs typeface="+mn-cs"/>
              </a:defRPr>
            </a:pPr>
            <a:endParaRPr lang="en-US"/>
          </a:p>
        </c:txPr>
        <c:crossAx val="694194896"/>
        <c:crosses val="autoZero"/>
        <c:crossBetween val="between"/>
        <c:majorUnit val="0.2"/>
        <c:minorUnit val="0.1"/>
      </c:valAx>
      <c:spPr>
        <a:solidFill>
          <a:srgbClr val="EAEAEA"/>
        </a:solidFill>
        <a:ln>
          <a:noFill/>
        </a:ln>
        <a:effectLst/>
        <a:extLst>
          <a:ext uri="{91240B29-F687-4F45-9708-019B960494DF}">
            <a14:hiddenLine xmlns:a14="http://schemas.microsoft.com/office/drawing/2010/main">
              <a:noFill/>
            </a14:hiddenLine>
          </a:ext>
        </a:extLst>
      </c:spPr>
    </c:plotArea>
    <c:legend>
      <c:legendPos val="b"/>
      <c:layout>
        <c:manualLayout>
          <c:xMode val="edge"/>
          <c:yMode val="edge"/>
          <c:x val="0.46524501131495899"/>
          <c:y val="0.94379856474295143"/>
          <c:w val="0.53274606067599506"/>
          <c:h val="5.3908355795148251E-2"/>
        </c:manualLayout>
      </c:layout>
      <c:overlay val="1"/>
      <c:spPr>
        <a:solidFill>
          <a:srgbClr val="EAEAEA"/>
        </a:solidFill>
        <a:ln>
          <a:noFill/>
        </a:ln>
        <a:effectLst/>
        <a:extLst>
          <a:ext uri="{91240B29-F687-4F45-9708-019B960494DF}">
            <a14:hiddenLine xmlns:a14="http://schemas.microsoft.com/office/drawing/2010/main">
              <a:noFill/>
            </a14:hiddenLine>
          </a:ext>
        </a:extLst>
      </c:spPr>
      <c:txPr>
        <a:bodyPr rot="0" spcFirstLastPara="1" vertOverflow="ellipsis" vert="horz" wrap="square" anchor="ctr" anchorCtr="1"/>
        <a:lstStyle/>
        <a:p>
          <a:pPr>
            <a:defRPr sz="1400" b="0" i="0" u="none" strike="noStrike" kern="1200" baseline="0">
              <a:solidFill>
                <a:sysClr val="windowText" lastClr="000000"/>
              </a:solidFill>
              <a:latin typeface="Arial Narrow" panose="020B0606020202030204" pitchFamily="34" charset="0"/>
              <a:ea typeface="+mn-ea"/>
              <a:cs typeface="+mn-cs"/>
            </a:defRPr>
          </a:pPr>
          <a:endParaRPr lang="en-US"/>
        </a:p>
      </c:txPr>
    </c:legend>
    <c:plotVisOnly val="1"/>
    <c:dispBlanksAs val="gap"/>
    <c:showDLblsOverMax val="1"/>
  </c:chart>
  <c:spPr>
    <a:noFill/>
    <a:ln w="9525" cap="flat" cmpd="sng" algn="ctr">
      <a:noFill/>
      <a:round/>
    </a:ln>
    <a:effectLst/>
    <a:extLst>
      <a:ext uri="{909E8E84-426E-40DD-AFC4-6F175D3DCCD1}">
        <a14:hiddenFill xmlns:a14="http://schemas.microsoft.com/office/drawing/2010/main">
          <a:solidFill>
            <a:sysClr val="window" lastClr="FFFFFF"/>
          </a:solidFill>
        </a14:hiddenFill>
      </a:ext>
      <a:ext uri="{91240B29-F687-4F45-9708-019B960494DF}">
        <a14:hiddenLine xmlns:a14="http://schemas.microsoft.com/office/drawing/2010/main" w="9525" cap="flat" cmpd="sng" algn="ctr">
          <a:solidFill>
            <a:sysClr val="windowText" lastClr="000000">
              <a:lumMod val="15000"/>
              <a:lumOff val="85000"/>
            </a:sysClr>
          </a:solidFill>
          <a:round/>
        </a14:hiddenLine>
      </a:ext>
    </a:extLst>
  </c:spPr>
  <c:txPr>
    <a:bodyPr/>
    <a:lstStyle/>
    <a:p>
      <a:pPr>
        <a:defRPr sz="1400">
          <a:solidFill>
            <a:sysClr val="windowText" lastClr="000000"/>
          </a:solidFill>
          <a:latin typeface="Arial Narrow" panose="020B060602020203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80694152760782"/>
          <c:y val="4.2518441037038952E-2"/>
          <c:w val="0.83204884560281012"/>
          <c:h val="0.93443259840233461"/>
        </c:manualLayout>
      </c:layout>
      <c:scatterChart>
        <c:scatterStyle val="lineMarker"/>
        <c:varyColors val="0"/>
        <c:ser>
          <c:idx val="0"/>
          <c:order val="0"/>
          <c:tx>
            <c:v>Performance</c:v>
          </c:tx>
          <c:spPr>
            <a:ln w="25400" cap="rnd">
              <a:noFill/>
              <a:round/>
            </a:ln>
            <a:effectLst/>
          </c:spPr>
          <c:marker>
            <c:symbol val="dash"/>
            <c:size val="19"/>
            <c:spPr>
              <a:solidFill>
                <a:srgbClr val="6A6A6A"/>
              </a:solidFill>
              <a:ln w="9525">
                <a:noFill/>
              </a:ln>
              <a:effectLst/>
            </c:spPr>
          </c:marker>
          <c:dLbls>
            <c:dLbl>
              <c:idx val="0"/>
              <c:tx>
                <c:rich>
                  <a:bodyPr/>
                  <a:lstStyle/>
                  <a:p>
                    <a:fld id="{30543559-E892-4035-BBF7-16BDF2F6DDD3}"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0035730224741238"/>
                      <c:h val="4.0121399176954731E-2"/>
                    </c:manualLayout>
                  </c15:layout>
                  <c15:dlblFieldTable/>
                  <c15:showDataLabelsRange val="1"/>
                </c:ext>
                <c:ext xmlns:c16="http://schemas.microsoft.com/office/drawing/2014/chart" uri="{C3380CC4-5D6E-409C-BE32-E72D297353CC}">
                  <c16:uniqueId val="{00000000-1271-4D51-AA8F-40582BC5DCBB}"/>
                </c:ext>
              </c:extLst>
            </c:dLbl>
            <c:dLbl>
              <c:idx val="1"/>
              <c:tx>
                <c:rich>
                  <a:bodyPr vertOverflow="overflow" horzOverflow="overflow" wrap="none" lIns="0" tIns="0" rIns="0" bIns="0" anchor="ctr" anchorCtr="0">
                    <a:noAutofit/>
                  </a:bodyPr>
                  <a:lstStyle/>
                  <a:p>
                    <a:pPr>
                      <a:defRPr b="0"/>
                    </a:pPr>
                    <a:fld id="{6EC0C9FA-076F-4641-82B1-5579F8075A0A}" type="CELLRANGE">
                      <a:rPr lang="en-US"/>
                      <a:pPr>
                        <a:defRPr b="0"/>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5299270787123718"/>
                      <c:h val="3.2205349794238683E-2"/>
                    </c:manualLayout>
                  </c15:layout>
                  <c15:dlblFieldTable/>
                  <c15:showDataLabelsRange val="1"/>
                </c:ext>
                <c:ext xmlns:c16="http://schemas.microsoft.com/office/drawing/2014/chart" uri="{C3380CC4-5D6E-409C-BE32-E72D297353CC}">
                  <c16:uniqueId val="{00000001-1271-4D51-AA8F-40582BC5DCBB}"/>
                </c:ext>
              </c:extLst>
            </c:dLbl>
            <c:dLbl>
              <c:idx val="2"/>
              <c:tx>
                <c:rich>
                  <a:bodyPr vertOverflow="overflow" horzOverflow="overflow" wrap="none" lIns="0" tIns="0" rIns="0" bIns="0" anchor="ctr">
                    <a:noAutofit/>
                  </a:bodyPr>
                  <a:lstStyle/>
                  <a:p>
                    <a:pPr>
                      <a:defRPr b="0"/>
                    </a:pPr>
                    <a:fld id="{6DE148B0-47E8-45BB-9F61-41D4A6FCFD9E}" type="CELLRANGE">
                      <a:rPr lang="en-US"/>
                      <a:pPr>
                        <a:defRPr b="0"/>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5239094977263193"/>
                      <c:h val="3.2205349794238683E-2"/>
                    </c:manualLayout>
                  </c15:layout>
                  <c15:dlblFieldTable/>
                  <c15:showDataLabelsRange val="1"/>
                </c:ext>
                <c:ext xmlns:c16="http://schemas.microsoft.com/office/drawing/2014/chart" uri="{C3380CC4-5D6E-409C-BE32-E72D297353CC}">
                  <c16:uniqueId val="{00000002-1271-4D51-AA8F-40582BC5DCBB}"/>
                </c:ext>
              </c:extLst>
            </c:dLbl>
            <c:dLbl>
              <c:idx val="3"/>
              <c:tx>
                <c:rich>
                  <a:bodyPr vertOverflow="overflow" horzOverflow="overflow" wrap="none" lIns="0" tIns="0" rIns="0" bIns="0" anchor="ctr">
                    <a:noAutofit/>
                  </a:bodyPr>
                  <a:lstStyle/>
                  <a:p>
                    <a:pPr>
                      <a:defRPr b="0"/>
                    </a:pPr>
                    <a:fld id="{E2CC22FC-D179-4106-BD04-9143E73B0CD3}" type="CELLRANGE">
                      <a:rPr lang="en-US"/>
                      <a:pPr>
                        <a:defRPr b="0"/>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34537262764575882"/>
                      <c:h val="3.2205349794238683E-2"/>
                    </c:manualLayout>
                  </c15:layout>
                  <c15:dlblFieldTable/>
                  <c15:showDataLabelsRange val="1"/>
                </c:ext>
                <c:ext xmlns:c16="http://schemas.microsoft.com/office/drawing/2014/chart" uri="{C3380CC4-5D6E-409C-BE32-E72D297353CC}">
                  <c16:uniqueId val="{00000003-1271-4D51-AA8F-40582BC5DCBB}"/>
                </c:ext>
              </c:extLst>
            </c:dLbl>
            <c:dLbl>
              <c:idx val="4"/>
              <c:tx>
                <c:rich>
                  <a:bodyPr vertOverflow="overflow" horzOverflow="overflow" wrap="none" lIns="0" tIns="0" rIns="0" bIns="0" anchor="ctr" anchorCtr="0">
                    <a:noAutofit/>
                  </a:bodyPr>
                  <a:lstStyle/>
                  <a:p>
                    <a:pPr>
                      <a:defRPr b="0"/>
                    </a:pPr>
                    <a:fld id="{0866E5F7-73F8-4077-893F-70F888F0E7B7}" type="CELLRANGE">
                      <a:rPr lang="en-US"/>
                      <a:pPr>
                        <a:defRPr b="0"/>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0002821159905488"/>
                      <c:h val="3.2205349794238683E-2"/>
                    </c:manualLayout>
                  </c15:layout>
                  <c15:dlblFieldTable/>
                  <c15:showDataLabelsRange val="1"/>
                </c:ext>
                <c:ext xmlns:c16="http://schemas.microsoft.com/office/drawing/2014/chart" uri="{C3380CC4-5D6E-409C-BE32-E72D297353CC}">
                  <c16:uniqueId val="{00000004-1271-4D51-AA8F-40582BC5DCBB}"/>
                </c:ext>
              </c:extLst>
            </c:dLbl>
            <c:dLbl>
              <c:idx val="5"/>
              <c:tx>
                <c:rich>
                  <a:bodyPr vertOverflow="overflow" horzOverflow="overflow" wrap="none" lIns="0" tIns="0" rIns="0" bIns="0" anchor="ctr" anchorCtr="0">
                    <a:noAutofit/>
                  </a:bodyPr>
                  <a:lstStyle/>
                  <a:p>
                    <a:pPr>
                      <a:defRPr b="0"/>
                    </a:pPr>
                    <a:fld id="{B9165B5A-6CEE-4C20-AA3F-E515000C60F4}" type="CELLRANGE">
                      <a:rPr lang="en-US"/>
                      <a:pPr>
                        <a:defRPr b="0"/>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0191892482312466"/>
                      <c:h val="3.2205349794238683E-2"/>
                    </c:manualLayout>
                  </c15:layout>
                  <c15:dlblFieldTable/>
                  <c15:showDataLabelsRange val="1"/>
                </c:ext>
                <c:ext xmlns:c16="http://schemas.microsoft.com/office/drawing/2014/chart" uri="{C3380CC4-5D6E-409C-BE32-E72D297353CC}">
                  <c16:uniqueId val="{00000005-1271-4D51-AA8F-40582BC5DCBB}"/>
                </c:ext>
              </c:extLst>
            </c:dLbl>
            <c:dLbl>
              <c:idx val="6"/>
              <c:layout>
                <c:manualLayout>
                  <c:x val="0"/>
                  <c:y val="-1.5918369009707098E-2"/>
                </c:manualLayout>
              </c:layout>
              <c:tx>
                <c:rich>
                  <a:bodyPr wrap="square" lIns="38100" tIns="19050" rIns="38100" bIns="19050" anchor="ctr">
                    <a:noAutofit/>
                  </a:bodyPr>
                  <a:lstStyle/>
                  <a:p>
                    <a:pPr>
                      <a:defRPr b="0"/>
                    </a:pPr>
                    <a:fld id="{2BD482D4-854F-4A1F-BF96-BC8C4850B778}" type="CELLRANGE">
                      <a:rPr lang="en-US"/>
                      <a:pPr>
                        <a:defRPr b="0"/>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536516932990416"/>
                      <c:h val="2.7055555555555555E-2"/>
                    </c:manualLayout>
                  </c15:layout>
                  <c15:dlblFieldTable/>
                  <c15:showDataLabelsRange val="1"/>
                </c:ext>
                <c:ext xmlns:c16="http://schemas.microsoft.com/office/drawing/2014/chart" uri="{C3380CC4-5D6E-409C-BE32-E72D297353CC}">
                  <c16:uniqueId val="{00000006-1271-4D51-AA8F-40582BC5DCBB}"/>
                </c:ext>
              </c:extLst>
            </c:dLbl>
            <c:dLbl>
              <c:idx val="7"/>
              <c:layout>
                <c:manualLayout>
                  <c:x val="0"/>
                  <c:y val="2.3463617997518337E-3"/>
                </c:manualLayout>
              </c:layout>
              <c:tx>
                <c:rich>
                  <a:bodyPr vertOverflow="overflow" horzOverflow="overflow" wrap="none" lIns="0" tIns="0" rIns="0" bIns="0" anchor="ctr">
                    <a:noAutofit/>
                  </a:bodyPr>
                  <a:lstStyle/>
                  <a:p>
                    <a:pPr>
                      <a:defRPr b="0"/>
                    </a:pPr>
                    <a:fld id="{68F817FB-B2F4-4926-B451-34B7E57A4653}" type="CELLRANGE">
                      <a:rPr lang="en-US"/>
                      <a:pPr>
                        <a:defRPr b="0"/>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364452313016068"/>
                      <c:h val="3.2205349794238683E-2"/>
                    </c:manualLayout>
                  </c15:layout>
                  <c15:dlblFieldTable/>
                  <c15:showDataLabelsRange val="1"/>
                </c:ext>
                <c:ext xmlns:c16="http://schemas.microsoft.com/office/drawing/2014/chart" uri="{C3380CC4-5D6E-409C-BE32-E72D297353CC}">
                  <c16:uniqueId val="{00000007-1271-4D51-AA8F-40582BC5DCBB}"/>
                </c:ext>
              </c:extLst>
            </c:dLbl>
            <c:dLbl>
              <c:idx val="8"/>
              <c:layout>
                <c:manualLayout>
                  <c:x val="-0.2706306532090863"/>
                  <c:y val="-3.9373045267489706E-2"/>
                </c:manualLayout>
              </c:layout>
              <c:tx>
                <c:rich>
                  <a:bodyPr wrap="square" lIns="38100" tIns="19050" rIns="38100" bIns="19050" anchor="ctr">
                    <a:noAutofit/>
                  </a:bodyPr>
                  <a:lstStyle/>
                  <a:p>
                    <a:pPr>
                      <a:defRPr b="0"/>
                    </a:pPr>
                    <a:fld id="{5CB6410A-C62D-4FBC-B885-27B0F7D2DF10}" type="CELLRANGE">
                      <a:rPr lang="en-US"/>
                      <a:pPr>
                        <a:defRPr b="0"/>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7698322180481857"/>
                      <c:h val="2.9668724279835391E-2"/>
                    </c:manualLayout>
                  </c15:layout>
                  <c15:dlblFieldTable/>
                  <c15:showDataLabelsRange val="1"/>
                </c:ext>
                <c:ext xmlns:c16="http://schemas.microsoft.com/office/drawing/2014/chart" uri="{C3380CC4-5D6E-409C-BE32-E72D297353CC}">
                  <c16:uniqueId val="{00000008-1271-4D51-AA8F-40582BC5DCBB}"/>
                </c:ext>
              </c:extLst>
            </c:dLbl>
            <c:dLbl>
              <c:idx val="9"/>
              <c:layout>
                <c:manualLayout>
                  <c:x val="1.9168561385883971E-2"/>
                  <c:y val="-3.1572434893434066E-2"/>
                </c:manualLayout>
              </c:layout>
              <c:tx>
                <c:rich>
                  <a:bodyPr vertOverflow="overflow" horzOverflow="overflow" wrap="none" lIns="0" tIns="0" rIns="0" bIns="0" anchor="ctr">
                    <a:noAutofit/>
                  </a:bodyPr>
                  <a:lstStyle/>
                  <a:p>
                    <a:pPr>
                      <a:defRPr b="0"/>
                    </a:pPr>
                    <a:fld id="{0A6561C2-115B-47D5-A6DE-B320CB0E1070}" type="CELLRANGE">
                      <a:rPr lang="en-US"/>
                      <a:pPr>
                        <a:defRPr b="0"/>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3623528607633618"/>
                      <c:h val="2.6979012345679013E-2"/>
                    </c:manualLayout>
                  </c15:layout>
                  <c15:dlblFieldTable/>
                  <c15:showDataLabelsRange val="1"/>
                </c:ext>
                <c:ext xmlns:c16="http://schemas.microsoft.com/office/drawing/2014/chart" uri="{C3380CC4-5D6E-409C-BE32-E72D297353CC}">
                  <c16:uniqueId val="{00000009-1271-4D51-AA8F-40582BC5DCBB}"/>
                </c:ext>
              </c:extLst>
            </c:dLbl>
            <c:dLbl>
              <c:idx val="10"/>
              <c:layout>
                <c:manualLayout>
                  <c:x val="-0.28300757089420719"/>
                  <c:y val="-3.2820619126589276E-2"/>
                </c:manualLayout>
              </c:layout>
              <c:tx>
                <c:rich>
                  <a:bodyPr wrap="square" lIns="38100" tIns="19050" rIns="38100" bIns="19050" anchor="ctr">
                    <a:noAutofit/>
                  </a:bodyPr>
                  <a:lstStyle/>
                  <a:p>
                    <a:pPr>
                      <a:defRPr b="0"/>
                    </a:pPr>
                    <a:fld id="{DC006FA5-1DD6-433D-BF84-B488860EB9DD}" type="CELLRANGE">
                      <a:rPr lang="en-US"/>
                      <a:pPr>
                        <a:defRPr b="0"/>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6995813157460926"/>
                      <c:h val="1.6602880658436216E-2"/>
                    </c:manualLayout>
                  </c15:layout>
                  <c15:dlblFieldTable/>
                  <c15:showDataLabelsRange val="1"/>
                </c:ext>
                <c:ext xmlns:c16="http://schemas.microsoft.com/office/drawing/2014/chart" uri="{C3380CC4-5D6E-409C-BE32-E72D297353CC}">
                  <c16:uniqueId val="{0000000A-1271-4D51-AA8F-40582BC5DCBB}"/>
                </c:ext>
              </c:extLst>
            </c:dLbl>
            <c:dLbl>
              <c:idx val="11"/>
              <c:layout>
                <c:manualLayout>
                  <c:x val="2.7792904673989561E-3"/>
                  <c:y val="-1.6424543946932008E-2"/>
                </c:manualLayout>
              </c:layout>
              <c:tx>
                <c:rich>
                  <a:bodyPr/>
                  <a:lstStyle/>
                  <a:p>
                    <a:fld id="{3D9E227F-27A1-43C8-8CF3-CD16DA8032C1}"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6737988626905959"/>
                      <c:h val="4.0121399176954731E-2"/>
                    </c:manualLayout>
                  </c15:layout>
                  <c15:dlblFieldTable/>
                  <c15:showDataLabelsRange val="1"/>
                </c:ext>
                <c:ext xmlns:c16="http://schemas.microsoft.com/office/drawing/2014/chart" uri="{C3380CC4-5D6E-409C-BE32-E72D297353CC}">
                  <c16:uniqueId val="{0000000B-1271-4D51-AA8F-40582BC5DCBB}"/>
                </c:ext>
              </c:extLst>
            </c:dLbl>
            <c:dLbl>
              <c:idx val="12"/>
              <c:layout>
                <c:manualLayout>
                  <c:x val="6.8419922696262144E-3"/>
                  <c:y val="7.0390853992556308E-3"/>
                </c:manualLayout>
              </c:layout>
              <c:tx>
                <c:rich>
                  <a:bodyPr/>
                  <a:lstStyle/>
                  <a:p>
                    <a:fld id="{CB88A6A4-358E-4263-828B-D078314BBED0}"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0697463100434632"/>
                      <c:h val="4.0121399176954731E-2"/>
                    </c:manualLayout>
                  </c15:layout>
                  <c15:dlblFieldTable/>
                  <c15:showDataLabelsRange val="1"/>
                </c:ext>
                <c:ext xmlns:c16="http://schemas.microsoft.com/office/drawing/2014/chart" uri="{C3380CC4-5D6E-409C-BE32-E72D297353CC}">
                  <c16:uniqueId val="{0000000C-1271-4D51-AA8F-40582BC5DCBB}"/>
                </c:ext>
              </c:extLst>
            </c:dLbl>
            <c:dLbl>
              <c:idx val="13"/>
              <c:layout>
                <c:manualLayout>
                  <c:x val="-0.6021534630575478"/>
                  <c:y val="-2.9311485642946316E-2"/>
                </c:manualLayout>
              </c:layout>
              <c:tx>
                <c:rich>
                  <a:bodyPr/>
                  <a:lstStyle/>
                  <a:p>
                    <a:fld id="{FEEBBCB4-F6B4-4090-B255-1F3B29F1E9BD}"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32979694349772898"/>
                      <c:h val="4.0121399176954731E-2"/>
                    </c:manualLayout>
                  </c15:layout>
                  <c15:dlblFieldTable/>
                  <c15:showDataLabelsRange val="1"/>
                </c:ext>
                <c:ext xmlns:c16="http://schemas.microsoft.com/office/drawing/2014/chart" uri="{C3380CC4-5D6E-409C-BE32-E72D297353CC}">
                  <c16:uniqueId val="{0000000D-1271-4D51-AA8F-40582BC5DCBB}"/>
                </c:ext>
              </c:extLst>
            </c:dLbl>
            <c:dLbl>
              <c:idx val="14"/>
              <c:layout>
                <c:manualLayout>
                  <c:x val="0.1463037779418801"/>
                  <c:y val="-1.3410699588477414E-2"/>
                </c:manualLayout>
              </c:layout>
              <c:tx>
                <c:rich>
                  <a:bodyPr wrap="square" lIns="38100" tIns="19050" rIns="38100" bIns="19050" anchor="ctr">
                    <a:noAutofit/>
                  </a:bodyPr>
                  <a:lstStyle/>
                  <a:p>
                    <a:pPr>
                      <a:defRPr b="0"/>
                    </a:pPr>
                    <a:fld id="{84EFB237-EEA1-4B45-A74D-685CFFAD3082}" type="CELLRANGE">
                      <a:rPr lang="en-US"/>
                      <a:pPr>
                        <a:defRPr b="0"/>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4623995003665496"/>
                      <c:h val="2.9668724279835391E-2"/>
                    </c:manualLayout>
                  </c15:layout>
                  <c15:dlblFieldTable/>
                  <c15:showDataLabelsRange val="1"/>
                </c:ext>
                <c:ext xmlns:c16="http://schemas.microsoft.com/office/drawing/2014/chart" uri="{C3380CC4-5D6E-409C-BE32-E72D297353CC}">
                  <c16:uniqueId val="{0000000E-1271-4D51-AA8F-40582BC5DCBB}"/>
                </c:ext>
              </c:extLst>
            </c:dLbl>
            <c:dLbl>
              <c:idx val="15"/>
              <c:layout>
                <c:manualLayout>
                  <c:x val="-0.27322833168263089"/>
                  <c:y val="-2.6287697315889685E-2"/>
                </c:manualLayout>
              </c:layout>
              <c:tx>
                <c:rich>
                  <a:bodyPr wrap="square" lIns="38100" tIns="19050" rIns="38100" bIns="19050" anchor="ctr">
                    <a:noAutofit/>
                  </a:bodyPr>
                  <a:lstStyle/>
                  <a:p>
                    <a:pPr>
                      <a:defRPr b="0"/>
                    </a:pPr>
                    <a:fld id="{B5ABEA3A-FB7E-4114-B2CF-09B71827037F}" type="CELLRANGE">
                      <a:rPr lang="en-US"/>
                      <a:pPr>
                        <a:defRPr b="0"/>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4982771491408528"/>
                      <c:h val="2.9668724279835391E-2"/>
                    </c:manualLayout>
                  </c15:layout>
                  <c15:dlblFieldTable/>
                  <c15:showDataLabelsRange val="1"/>
                </c:ext>
                <c:ext xmlns:c16="http://schemas.microsoft.com/office/drawing/2014/chart" uri="{C3380CC4-5D6E-409C-BE32-E72D297353CC}">
                  <c16:uniqueId val="{0000000F-1271-4D51-AA8F-40582BC5DCBB}"/>
                </c:ext>
              </c:extLst>
            </c:dLbl>
            <c:dLbl>
              <c:idx val="16"/>
              <c:layout>
                <c:manualLayout>
                  <c:x val="-0.5163097888217737"/>
                  <c:y val="-1.9343490878938687E-2"/>
                </c:manualLayout>
              </c:layout>
              <c:tx>
                <c:rich>
                  <a:bodyPr/>
                  <a:lstStyle/>
                  <a:p>
                    <a:fld id="{3306F9E3-D406-462F-A4B6-068F29455E58}"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0166803592321619"/>
                      <c:h val="4.0121399176954731E-2"/>
                    </c:manualLayout>
                  </c15:layout>
                  <c15:dlblFieldTable/>
                  <c15:showDataLabelsRange val="1"/>
                </c:ext>
                <c:ext xmlns:c16="http://schemas.microsoft.com/office/drawing/2014/chart" uri="{C3380CC4-5D6E-409C-BE32-E72D297353CC}">
                  <c16:uniqueId val="{00000010-1271-4D51-AA8F-40582BC5DCBB}"/>
                </c:ext>
              </c:extLst>
            </c:dLbl>
            <c:dLbl>
              <c:idx val="17"/>
              <c:layout>
                <c:manualLayout>
                  <c:x val="-0.56868217656842424"/>
                  <c:y val="2.6326699834162037E-3"/>
                </c:manualLayout>
              </c:layout>
              <c:tx>
                <c:rich>
                  <a:bodyPr/>
                  <a:lstStyle/>
                  <a:p>
                    <a:fld id="{47FCA1D6-B038-40DD-B38A-35BC7D76885F}"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8783939357794108"/>
                      <c:h val="4.0121399176954731E-2"/>
                    </c:manualLayout>
                  </c15:layout>
                  <c15:dlblFieldTable/>
                  <c15:showDataLabelsRange val="1"/>
                </c:ext>
                <c:ext xmlns:c16="http://schemas.microsoft.com/office/drawing/2014/chart" uri="{C3380CC4-5D6E-409C-BE32-E72D297353CC}">
                  <c16:uniqueId val="{00000011-1271-4D51-AA8F-40582BC5DCBB}"/>
                </c:ext>
              </c:extLst>
            </c:dLbl>
            <c:dLbl>
              <c:idx val="18"/>
              <c:layout>
                <c:manualLayout>
                  <c:x val="1.0262988404439321E-2"/>
                  <c:y val="2.3463617997518771E-3"/>
                </c:manualLayout>
              </c:layout>
              <c:tx>
                <c:rich>
                  <a:bodyPr/>
                  <a:lstStyle/>
                  <a:p>
                    <a:fld id="{BE233958-C04E-41E7-B145-B639A2C9991A}"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7184850974405846"/>
                      <c:h val="4.0121399176954731E-2"/>
                    </c:manualLayout>
                  </c15:layout>
                  <c15:dlblFieldTable/>
                  <c15:showDataLabelsRange val="1"/>
                </c:ext>
                <c:ext xmlns:c16="http://schemas.microsoft.com/office/drawing/2014/chart" uri="{C3380CC4-5D6E-409C-BE32-E72D297353CC}">
                  <c16:uniqueId val="{00000012-1271-4D51-AA8F-40582BC5DCBB}"/>
                </c:ext>
              </c:extLst>
            </c:dLbl>
            <c:dLbl>
              <c:idx val="19"/>
              <c:layout>
                <c:manualLayout>
                  <c:x val="-0.25994576135801656"/>
                  <c:y val="-7.8980099502487557E-3"/>
                </c:manualLayout>
              </c:layout>
              <c:tx>
                <c:rich>
                  <a:bodyPr/>
                  <a:lstStyle/>
                  <a:p>
                    <a:fld id="{46844946-EF51-4E2E-8BF8-F4DE2A7EB26E}"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5356591931616692"/>
                      <c:h val="4.0121399176954731E-2"/>
                    </c:manualLayout>
                  </c15:layout>
                  <c15:dlblFieldTable/>
                  <c15:showDataLabelsRange val="1"/>
                </c:ext>
                <c:ext xmlns:c16="http://schemas.microsoft.com/office/drawing/2014/chart" uri="{C3380CC4-5D6E-409C-BE32-E72D297353CC}">
                  <c16:uniqueId val="{00000013-1271-4D51-AA8F-40582BC5DCBB}"/>
                </c:ext>
              </c:extLst>
            </c:dLbl>
            <c:dLbl>
              <c:idx val="20"/>
              <c:layout>
                <c:manualLayout>
                  <c:x val="-0.45621623487060869"/>
                  <c:y val="8.5199750312109374E-3"/>
                </c:manualLayout>
              </c:layout>
              <c:tx>
                <c:rich>
                  <a:bodyPr/>
                  <a:lstStyle/>
                  <a:p>
                    <a:fld id="{C3CF2B07-D61E-4B3A-B64C-804EC1275D3F}"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5006392842161129"/>
                      <c:h val="4.0121399176954731E-2"/>
                    </c:manualLayout>
                  </c15:layout>
                  <c15:dlblFieldTable/>
                  <c15:showDataLabelsRange val="1"/>
                </c:ext>
                <c:ext xmlns:c16="http://schemas.microsoft.com/office/drawing/2014/chart" uri="{C3380CC4-5D6E-409C-BE32-E72D297353CC}">
                  <c16:uniqueId val="{00000014-1271-4D51-AA8F-40582BC5DCBB}"/>
                </c:ext>
              </c:extLst>
            </c:dLbl>
            <c:dLbl>
              <c:idx val="21"/>
              <c:tx>
                <c:rich>
                  <a:bodyPr/>
                  <a:lstStyle/>
                  <a:p>
                    <a:fld id="{E712637B-0E0F-4225-80A4-0395905397B3}" type="CELLRANGE">
                      <a:rPr lang="en-US"/>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layout>
                    <c:manualLayout>
                      <c:w val="0.1641569958734673"/>
                      <c:h val="4.0121399176954731E-2"/>
                    </c:manualLayout>
                  </c15:layout>
                  <c15:dlblFieldTable/>
                  <c15:showDataLabelsRange val="1"/>
                </c:ext>
                <c:ext xmlns:c16="http://schemas.microsoft.com/office/drawing/2014/chart" uri="{C3380CC4-5D6E-409C-BE32-E72D297353CC}">
                  <c16:uniqueId val="{00000015-1271-4D51-AA8F-40582BC5DCBB}"/>
                </c:ext>
              </c:extLst>
            </c:dLbl>
            <c:dLbl>
              <c:idx val="22"/>
              <c:tx>
                <c:rich>
                  <a:bodyPr/>
                  <a:lstStyle/>
                  <a:p>
                    <a:fld id="{11024255-F763-47C9-BCE4-4D9E3BAF0292}"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7441207965722569"/>
                      <c:h val="4.0121399176954731E-2"/>
                    </c:manualLayout>
                  </c15:layout>
                  <c15:dlblFieldTable/>
                  <c15:showDataLabelsRange val="1"/>
                </c:ext>
                <c:ext xmlns:c16="http://schemas.microsoft.com/office/drawing/2014/chart" uri="{C3380CC4-5D6E-409C-BE32-E72D297353CC}">
                  <c16:uniqueId val="{00000016-1271-4D51-AA8F-40582BC5DCBB}"/>
                </c:ext>
              </c:extLst>
            </c:dLbl>
            <c:dLbl>
              <c:idx val="23"/>
              <c:layout>
                <c:manualLayout>
                  <c:x val="0.10855367642033004"/>
                  <c:y val="2.3464419475654947E-3"/>
                </c:manualLayout>
              </c:layout>
              <c:tx>
                <c:rich>
                  <a:bodyPr/>
                  <a:lstStyle/>
                  <a:p>
                    <a:fld id="{7DFEA775-4186-4CF4-B76C-60298B2B2D08}"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8686565783954101"/>
                      <c:h val="4.0121399176954731E-2"/>
                    </c:manualLayout>
                  </c15:layout>
                  <c15:dlblFieldTable/>
                  <c15:showDataLabelsRange val="1"/>
                </c:ext>
                <c:ext xmlns:c16="http://schemas.microsoft.com/office/drawing/2014/chart" uri="{C3380CC4-5D6E-409C-BE32-E72D297353CC}">
                  <c16:uniqueId val="{00000017-1271-4D51-AA8F-40582BC5DCBB}"/>
                </c:ext>
              </c:extLst>
            </c:dLbl>
            <c:dLbl>
              <c:idx val="24"/>
              <c:tx>
                <c:rich>
                  <a:bodyPr/>
                  <a:lstStyle/>
                  <a:p>
                    <a:fld id="{790AD2E1-8AA2-4A7A-A6B4-6BCAAD34FF87}" type="CELLRANGE">
                      <a:rPr lang="en-US"/>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layout>
                    <c:manualLayout>
                      <c:w val="0.18617812575806109"/>
                      <c:h val="4.0121399176954731E-2"/>
                    </c:manualLayout>
                  </c15:layout>
                  <c15:dlblFieldTable/>
                  <c15:showDataLabelsRange val="1"/>
                </c:ext>
                <c:ext xmlns:c16="http://schemas.microsoft.com/office/drawing/2014/chart" uri="{C3380CC4-5D6E-409C-BE32-E72D297353CC}">
                  <c16:uniqueId val="{00000018-1271-4D51-AA8F-40582BC5DCBB}"/>
                </c:ext>
              </c:extLst>
            </c:dLbl>
            <c:dLbl>
              <c:idx val="25"/>
              <c:tx>
                <c:rich>
                  <a:bodyPr/>
                  <a:lstStyle/>
                  <a:p>
                    <a:fld id="{AAA0D8E4-5B38-4CA3-BD01-421A13EE45C5}"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4321072121177195"/>
                      <c:h val="4.0121399176954731E-2"/>
                    </c:manualLayout>
                  </c15:layout>
                  <c15:dlblFieldTable/>
                  <c15:showDataLabelsRange val="1"/>
                </c:ext>
                <c:ext xmlns:c16="http://schemas.microsoft.com/office/drawing/2014/chart" uri="{C3380CC4-5D6E-409C-BE32-E72D297353CC}">
                  <c16:uniqueId val="{00000019-1271-4D51-AA8F-40582BC5DCBB}"/>
                </c:ext>
              </c:extLst>
            </c:dLbl>
            <c:dLbl>
              <c:idx val="26"/>
              <c:layout>
                <c:manualLayout>
                  <c:x val="0"/>
                  <c:y val="1.1731808998759341E-2"/>
                </c:manualLayout>
              </c:layout>
              <c:tx>
                <c:rich>
                  <a:bodyPr/>
                  <a:lstStyle/>
                  <a:p>
                    <a:fld id="{8330603B-1396-4541-941D-2EBD29AF71D8}"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2112526084002213"/>
                      <c:h val="4.0121399176954731E-2"/>
                    </c:manualLayout>
                  </c15:layout>
                  <c15:dlblFieldTable/>
                  <c15:showDataLabelsRange val="1"/>
                </c:ext>
                <c:ext xmlns:c16="http://schemas.microsoft.com/office/drawing/2014/chart" uri="{C3380CC4-5D6E-409C-BE32-E72D297353CC}">
                  <c16:uniqueId val="{0000001A-1271-4D51-AA8F-40582BC5DCBB}"/>
                </c:ext>
              </c:extLst>
            </c:dLbl>
            <c:dLbl>
              <c:idx val="27"/>
              <c:layout>
                <c:manualLayout>
                  <c:x val="-0.49160537400807081"/>
                  <c:y val="-1.2304519071310164E-2"/>
                </c:manualLayout>
              </c:layout>
              <c:tx>
                <c:rich>
                  <a:bodyPr/>
                  <a:lstStyle/>
                  <a:p>
                    <a:fld id="{2A494CB6-F551-411C-9AED-86DA4B4E7A6C}"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7292235980309509"/>
                      <c:h val="4.0121399176954731E-2"/>
                    </c:manualLayout>
                  </c15:layout>
                  <c15:dlblFieldTable/>
                  <c15:showDataLabelsRange val="1"/>
                </c:ext>
                <c:ext xmlns:c16="http://schemas.microsoft.com/office/drawing/2014/chart" uri="{C3380CC4-5D6E-409C-BE32-E72D297353CC}">
                  <c16:uniqueId val="{0000001B-1271-4D51-AA8F-40582BC5DCBB}"/>
                </c:ext>
              </c:extLst>
            </c:dLbl>
            <c:dLbl>
              <c:idx val="28"/>
              <c:layout>
                <c:manualLayout>
                  <c:x val="-0.54770222891735809"/>
                  <c:y val="5.2847736625514403E-3"/>
                </c:manualLayout>
              </c:layout>
              <c:tx>
                <c:rich>
                  <a:bodyPr/>
                  <a:lstStyle/>
                  <a:p>
                    <a:fld id="{B8F7FD53-01A9-4637-9B93-56E8C308EBB3}"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7324501740273698"/>
                      <c:h val="4.0121399176954731E-2"/>
                    </c:manualLayout>
                  </c15:layout>
                  <c15:dlblFieldTable/>
                  <c15:showDataLabelsRange val="1"/>
                </c:ext>
                <c:ext xmlns:c16="http://schemas.microsoft.com/office/drawing/2014/chart" uri="{C3380CC4-5D6E-409C-BE32-E72D297353CC}">
                  <c16:uniqueId val="{0000001C-1271-4D51-AA8F-40582BC5DCBB}"/>
                </c:ext>
              </c:extLst>
            </c:dLbl>
            <c:dLbl>
              <c:idx val="29"/>
              <c:layout>
                <c:manualLayout>
                  <c:x val="-0.40300637809975781"/>
                  <c:y val="1.8428689883913763E-2"/>
                </c:manualLayout>
              </c:layout>
              <c:tx>
                <c:rich>
                  <a:bodyPr/>
                  <a:lstStyle/>
                  <a:p>
                    <a:fld id="{F64EE579-FC41-47F0-B63A-85DA1A13B721}"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0088762670090479"/>
                      <c:h val="4.0121399176954731E-2"/>
                    </c:manualLayout>
                  </c15:layout>
                  <c15:dlblFieldTable/>
                  <c15:showDataLabelsRange val="1"/>
                </c:ext>
                <c:ext xmlns:c16="http://schemas.microsoft.com/office/drawing/2014/chart" uri="{C3380CC4-5D6E-409C-BE32-E72D297353CC}">
                  <c16:uniqueId val="{0000001D-1271-4D51-AA8F-40582BC5DCBB}"/>
                </c:ext>
              </c:extLst>
            </c:dLbl>
            <c:dLbl>
              <c:idx val="30"/>
              <c:layout>
                <c:manualLayout>
                  <c:x val="0.11299851101726588"/>
                  <c:y val="9.3853909465020577E-3"/>
                </c:manualLayout>
              </c:layout>
              <c:tx>
                <c:rich>
                  <a:bodyPr/>
                  <a:lstStyle/>
                  <a:p>
                    <a:fld id="{E2E82139-777E-4B59-BD54-E8514BBE5A98}"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8815461296500555"/>
                      <c:h val="4.0121399176954731E-2"/>
                    </c:manualLayout>
                  </c15:layout>
                  <c15:dlblFieldTable/>
                  <c15:showDataLabelsRange val="1"/>
                </c:ext>
                <c:ext xmlns:c16="http://schemas.microsoft.com/office/drawing/2014/chart" uri="{C3380CC4-5D6E-409C-BE32-E72D297353CC}">
                  <c16:uniqueId val="{0000001E-1271-4D51-AA8F-40582BC5DCBB}"/>
                </c:ext>
              </c:extLst>
            </c:dLbl>
            <c:dLbl>
              <c:idx val="31"/>
              <c:tx>
                <c:rich>
                  <a:bodyPr/>
                  <a:lstStyle/>
                  <a:p>
                    <a:fld id="{4631E9DB-A57B-43E3-86BE-CDB803E4E523}" type="CELLRANGE">
                      <a:rPr lang="en-US"/>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layout>
                    <c:manualLayout>
                      <c:w val="0.16190140816755946"/>
                      <c:h val="4.0121399176954731E-2"/>
                    </c:manualLayout>
                  </c15:layout>
                  <c15:dlblFieldTable/>
                  <c15:showDataLabelsRange val="1"/>
                </c:ext>
                <c:ext xmlns:c16="http://schemas.microsoft.com/office/drawing/2014/chart" uri="{C3380CC4-5D6E-409C-BE32-E72D297353CC}">
                  <c16:uniqueId val="{0000001F-1271-4D51-AA8F-40582BC5DCBB}"/>
                </c:ext>
              </c:extLst>
            </c:dLbl>
            <c:dLbl>
              <c:idx val="32"/>
              <c:tx>
                <c:rich>
                  <a:bodyPr/>
                  <a:lstStyle/>
                  <a:p>
                    <a:fld id="{A8FA5C21-6F3F-4886-BBE3-C68212A47382}"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2793591611304475"/>
                      <c:h val="4.0121399176954731E-2"/>
                    </c:manualLayout>
                  </c15:layout>
                  <c15:dlblFieldTable/>
                  <c15:showDataLabelsRange val="1"/>
                </c:ext>
                <c:ext xmlns:c16="http://schemas.microsoft.com/office/drawing/2014/chart" uri="{C3380CC4-5D6E-409C-BE32-E72D297353CC}">
                  <c16:uniqueId val="{00000020-1271-4D51-AA8F-40582BC5DCBB}"/>
                </c:ext>
              </c:extLst>
            </c:dLbl>
            <c:dLbl>
              <c:idx val="33"/>
              <c:layout>
                <c:manualLayout>
                  <c:x val="3.4209961348131072E-3"/>
                  <c:y val="1.1731808998759384E-2"/>
                </c:manualLayout>
              </c:layout>
              <c:tx>
                <c:rich>
                  <a:bodyPr/>
                  <a:lstStyle/>
                  <a:p>
                    <a:fld id="{C8333B34-B03E-48F6-A1EC-2D5663E263DB}"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8253279849681096"/>
                      <c:h val="4.0121399176954731E-2"/>
                    </c:manualLayout>
                  </c15:layout>
                  <c15:dlblFieldTable/>
                  <c15:showDataLabelsRange val="1"/>
                </c:ext>
                <c:ext xmlns:c16="http://schemas.microsoft.com/office/drawing/2014/chart" uri="{C3380CC4-5D6E-409C-BE32-E72D297353CC}">
                  <c16:uniqueId val="{00000021-1271-4D51-AA8F-40582BC5DCBB}"/>
                </c:ext>
              </c:extLst>
            </c:dLbl>
            <c:dLbl>
              <c:idx val="34"/>
              <c:layout>
                <c:manualLayout>
                  <c:x val="-0.54016031693486677"/>
                  <c:y val="1.0530679933665008E-2"/>
                </c:manualLayout>
              </c:layout>
              <c:tx>
                <c:rich>
                  <a:bodyPr/>
                  <a:lstStyle/>
                  <a:p>
                    <a:fld id="{A61D9437-B228-4D05-AA73-2BCB5E993F3F}"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9761427707944949"/>
                      <c:h val="4.0121399176954731E-2"/>
                    </c:manualLayout>
                  </c15:layout>
                  <c15:dlblFieldTable/>
                  <c15:showDataLabelsRange val="1"/>
                </c:ext>
                <c:ext xmlns:c16="http://schemas.microsoft.com/office/drawing/2014/chart" uri="{C3380CC4-5D6E-409C-BE32-E72D297353CC}">
                  <c16:uniqueId val="{00000022-1271-4D51-AA8F-40582BC5DCBB}"/>
                </c:ext>
              </c:extLst>
            </c:dLbl>
            <c:dLbl>
              <c:idx val="35"/>
              <c:tx>
                <c:rich>
                  <a:bodyPr/>
                  <a:lstStyle/>
                  <a:p>
                    <a:fld id="{D90EF954-3F7A-4BF2-A354-155FB2238CA8}" type="CELLRANGE">
                      <a:rPr lang="en-US"/>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layout>
                    <c:manualLayout>
                      <c:w val="0.15173987163387376"/>
                      <c:h val="4.0121399176954731E-2"/>
                    </c:manualLayout>
                  </c15:layout>
                  <c15:dlblFieldTable/>
                  <c15:showDataLabelsRange val="1"/>
                </c:ext>
                <c:ext xmlns:c16="http://schemas.microsoft.com/office/drawing/2014/chart" uri="{C3380CC4-5D6E-409C-BE32-E72D297353CC}">
                  <c16:uniqueId val="{00000023-1271-4D51-AA8F-40582BC5DCBB}"/>
                </c:ext>
              </c:extLst>
            </c:dLbl>
            <c:dLbl>
              <c:idx val="36"/>
              <c:layout>
                <c:manualLayout>
                  <c:x val="-0.26665154453479006"/>
                  <c:y val="5.2653399668325038E-3"/>
                </c:manualLayout>
              </c:layout>
              <c:tx>
                <c:rich>
                  <a:bodyPr/>
                  <a:lstStyle/>
                  <a:p>
                    <a:fld id="{108D65C8-B6F6-4083-A98A-494F0B63ECEA}"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5176131512959243"/>
                      <c:h val="4.0121399176954731E-2"/>
                    </c:manualLayout>
                  </c15:layout>
                  <c15:dlblFieldTable/>
                  <c15:showDataLabelsRange val="1"/>
                </c:ext>
                <c:ext xmlns:c16="http://schemas.microsoft.com/office/drawing/2014/chart" uri="{C3380CC4-5D6E-409C-BE32-E72D297353CC}">
                  <c16:uniqueId val="{00000024-1271-4D51-AA8F-40582BC5DCBB}"/>
                </c:ext>
              </c:extLst>
            </c:dLbl>
            <c:dLbl>
              <c:idx val="37"/>
              <c:tx>
                <c:rich>
                  <a:bodyPr/>
                  <a:lstStyle/>
                  <a:p>
                    <a:fld id="{47B59375-2B42-47E5-85BE-03637F442C0C}"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2020185030563682"/>
                      <c:h val="4.0121399176954731E-2"/>
                    </c:manualLayout>
                  </c15:layout>
                  <c15:dlblFieldTable/>
                  <c15:showDataLabelsRange val="1"/>
                </c:ext>
                <c:ext xmlns:c16="http://schemas.microsoft.com/office/drawing/2014/chart" uri="{C3380CC4-5D6E-409C-BE32-E72D297353CC}">
                  <c16:uniqueId val="{00000025-1271-4D51-AA8F-40582BC5DCBB}"/>
                </c:ext>
              </c:extLst>
            </c:dLbl>
            <c:dLbl>
              <c:idx val="38"/>
              <c:tx>
                <c:rich>
                  <a:bodyPr/>
                  <a:lstStyle/>
                  <a:p>
                    <a:fld id="{C0C50FD0-DA6F-4C11-B8B6-E188B8C78CFE}"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5448966490517285"/>
                      <c:h val="4.0121399176954731E-2"/>
                    </c:manualLayout>
                  </c15:layout>
                  <c15:dlblFieldTable/>
                  <c15:showDataLabelsRange val="1"/>
                </c:ext>
                <c:ext xmlns:c16="http://schemas.microsoft.com/office/drawing/2014/chart" uri="{C3380CC4-5D6E-409C-BE32-E72D297353CC}">
                  <c16:uniqueId val="{00000026-1271-4D51-AA8F-40582BC5DCBB}"/>
                </c:ext>
              </c:extLst>
            </c:dLbl>
            <c:dLbl>
              <c:idx val="39"/>
              <c:layout>
                <c:manualLayout>
                  <c:x val="-0.45587598690338499"/>
                  <c:y val="-1.8428689883913763E-2"/>
                </c:manualLayout>
              </c:layout>
              <c:tx>
                <c:rich>
                  <a:bodyPr/>
                  <a:lstStyle/>
                  <a:p>
                    <a:fld id="{B9545C92-3F75-4570-9101-B7942C00C5E9}"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35375167359782994"/>
                      <c:h val="4.0121399176954731E-2"/>
                    </c:manualLayout>
                  </c15:layout>
                  <c15:dlblFieldTable/>
                  <c15:showDataLabelsRange val="1"/>
                </c:ext>
                <c:ext xmlns:c16="http://schemas.microsoft.com/office/drawing/2014/chart" uri="{C3380CC4-5D6E-409C-BE32-E72D297353CC}">
                  <c16:uniqueId val="{00000027-1271-4D51-AA8F-40582BC5DCBB}"/>
                </c:ext>
              </c:extLst>
            </c:dLbl>
            <c:dLbl>
              <c:idx val="40"/>
              <c:tx>
                <c:rich>
                  <a:bodyPr/>
                  <a:lstStyle/>
                  <a:p>
                    <a:fld id="{513E0200-8503-44E8-81BB-B1FEDED74CF3}" type="CELLRANGE">
                      <a:rPr lang="en-US"/>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layout>
                    <c:manualLayout>
                      <c:w val="0.51015316016817058"/>
                      <c:h val="4.0121399176954731E-2"/>
                    </c:manualLayout>
                  </c15:layout>
                  <c15:dlblFieldTable/>
                  <c15:showDataLabelsRange val="1"/>
                </c:ext>
                <c:ext xmlns:c16="http://schemas.microsoft.com/office/drawing/2014/chart" uri="{C3380CC4-5D6E-409C-BE32-E72D297353CC}">
                  <c16:uniqueId val="{00000028-1271-4D51-AA8F-40582BC5DCBB}"/>
                </c:ext>
              </c:extLst>
            </c:dLbl>
            <c:dLbl>
              <c:idx val="41"/>
              <c:tx>
                <c:rich>
                  <a:bodyPr/>
                  <a:lstStyle/>
                  <a:p>
                    <a:fld id="{E5D0C5A0-8347-4F68-942E-6131584528C1}"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3489667585609805"/>
                      <c:h val="4.0121399176954731E-2"/>
                    </c:manualLayout>
                  </c15:layout>
                  <c15:dlblFieldTable/>
                  <c15:showDataLabelsRange val="1"/>
                </c:ext>
                <c:ext xmlns:c16="http://schemas.microsoft.com/office/drawing/2014/chart" uri="{C3380CC4-5D6E-409C-BE32-E72D297353CC}">
                  <c16:uniqueId val="{00000029-1271-4D51-AA8F-40582BC5DCBB}"/>
                </c:ext>
              </c:extLst>
            </c:dLbl>
            <c:dLbl>
              <c:idx val="42"/>
              <c:tx>
                <c:rich>
                  <a:bodyPr/>
                  <a:lstStyle/>
                  <a:p>
                    <a:fld id="{776DDEEE-8098-4730-860A-840E1DD486EB}" type="CELLRANGE">
                      <a:rPr lang="en-US"/>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layout>
                    <c:manualLayout>
                      <c:w val="0.39985552444759542"/>
                      <c:h val="4.0121399176954731E-2"/>
                    </c:manualLayout>
                  </c15:layout>
                  <c15:dlblFieldTable/>
                  <c15:showDataLabelsRange val="1"/>
                </c:ext>
                <c:ext xmlns:c16="http://schemas.microsoft.com/office/drawing/2014/chart" uri="{C3380CC4-5D6E-409C-BE32-E72D297353CC}">
                  <c16:uniqueId val="{0000002A-1271-4D51-AA8F-40582BC5DCBB}"/>
                </c:ext>
              </c:extLst>
            </c:dLbl>
            <c:dLbl>
              <c:idx val="43"/>
              <c:tx>
                <c:rich>
                  <a:bodyPr/>
                  <a:lstStyle/>
                  <a:p>
                    <a:fld id="{A9A44489-B0C2-4BC8-84B5-2421387C1A8F}"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5017148095482524"/>
                      <c:h val="4.0121399176954731E-2"/>
                    </c:manualLayout>
                  </c15:layout>
                  <c15:dlblFieldTable/>
                  <c15:showDataLabelsRange val="1"/>
                </c:ext>
                <c:ext xmlns:c16="http://schemas.microsoft.com/office/drawing/2014/chart" uri="{C3380CC4-5D6E-409C-BE32-E72D297353CC}">
                  <c16:uniqueId val="{0000002B-1271-4D51-AA8F-40582BC5DCBB}"/>
                </c:ext>
              </c:extLst>
            </c:dLbl>
            <c:dLbl>
              <c:idx val="44"/>
              <c:tx>
                <c:rich>
                  <a:bodyPr/>
                  <a:lstStyle/>
                  <a:p>
                    <a:fld id="{DD56B128-BED3-4D21-861D-2D218C000E8B}" type="CELLRANGE">
                      <a:rPr lang="en-US"/>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layout>
                    <c:manualLayout>
                      <c:w val="0.17971123652577844"/>
                      <c:h val="4.0121399176954731E-2"/>
                    </c:manualLayout>
                  </c15:layout>
                  <c15:dlblFieldTable/>
                  <c15:showDataLabelsRange val="1"/>
                </c:ext>
                <c:ext xmlns:c16="http://schemas.microsoft.com/office/drawing/2014/chart" uri="{C3380CC4-5D6E-409C-BE32-E72D297353CC}">
                  <c16:uniqueId val="{0000002C-1271-4D51-AA8F-40582BC5DCBB}"/>
                </c:ext>
              </c:extLst>
            </c:dLbl>
            <c:dLbl>
              <c:idx val="45"/>
              <c:tx>
                <c:rich>
                  <a:bodyPr/>
                  <a:lstStyle/>
                  <a:p>
                    <a:fld id="{18537D52-82E7-4684-A0F2-7B3FDB92721D}"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270075467702746"/>
                      <c:h val="4.0121399176954731E-2"/>
                    </c:manualLayout>
                  </c15:layout>
                  <c15:dlblFieldTable/>
                  <c15:showDataLabelsRange val="1"/>
                </c:ext>
                <c:ext xmlns:c16="http://schemas.microsoft.com/office/drawing/2014/chart" uri="{C3380CC4-5D6E-409C-BE32-E72D297353CC}">
                  <c16:uniqueId val="{0000002D-1271-4D51-AA8F-40582BC5DCBB}"/>
                </c:ext>
              </c:extLst>
            </c:dLbl>
            <c:dLbl>
              <c:idx val="46"/>
              <c:layout>
                <c:manualLayout>
                  <c:x val="-0.25170521410806046"/>
                  <c:y val="5.2654436152569511E-3"/>
                </c:manualLayout>
              </c:layout>
              <c:tx>
                <c:rich>
                  <a:bodyPr vertOverflow="overflow" horzOverflow="overflow" wrap="none" lIns="0" tIns="0" rIns="0" bIns="0" anchor="ctr">
                    <a:noAutofit/>
                  </a:bodyPr>
                  <a:lstStyle/>
                  <a:p>
                    <a:pPr>
                      <a:defRPr b="0"/>
                    </a:pPr>
                    <a:fld id="{37C258DC-4239-4665-9F98-22F29CDEE722}" type="CELLRANGE">
                      <a:rPr lang="en-US"/>
                      <a:pPr>
                        <a:defRPr b="0"/>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6516685049996851"/>
                      <c:h val="3.2205349794238683E-2"/>
                    </c:manualLayout>
                  </c15:layout>
                  <c15:dlblFieldTable/>
                  <c15:showDataLabelsRange val="1"/>
                </c:ext>
                <c:ext xmlns:c16="http://schemas.microsoft.com/office/drawing/2014/chart" uri="{C3380CC4-5D6E-409C-BE32-E72D297353CC}">
                  <c16:uniqueId val="{0000002E-1271-4D51-AA8F-40582BC5DCBB}"/>
                </c:ext>
              </c:extLst>
            </c:dLbl>
            <c:dLbl>
              <c:idx val="47"/>
              <c:tx>
                <c:rich>
                  <a:bodyPr/>
                  <a:lstStyle/>
                  <a:p>
                    <a:fld id="{60051A88-598E-4705-9696-2792CB21B417}"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2.5802221278112759E-2"/>
                      <c:h val="4.0121399176954731E-2"/>
                    </c:manualLayout>
                  </c15:layout>
                  <c15:dlblFieldTable/>
                  <c15:showDataLabelsRange val="1"/>
                </c:ext>
                <c:ext xmlns:c16="http://schemas.microsoft.com/office/drawing/2014/chart" uri="{C3380CC4-5D6E-409C-BE32-E72D297353CC}">
                  <c16:uniqueId val="{0000002F-1271-4D51-AA8F-40582BC5DCBB}"/>
                </c:ext>
              </c:extLst>
            </c:dLbl>
            <c:dLbl>
              <c:idx val="48"/>
              <c:tx>
                <c:rich>
                  <a:bodyPr/>
                  <a:lstStyle/>
                  <a:p>
                    <a:fld id="{AC46E2FC-FAD1-414C-A742-39F729D90FEB}"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6780976134729483"/>
                      <c:h val="4.0121399176954731E-2"/>
                    </c:manualLayout>
                  </c15:layout>
                  <c15:dlblFieldTable/>
                  <c15:showDataLabelsRange val="1"/>
                </c:ext>
                <c:ext xmlns:c16="http://schemas.microsoft.com/office/drawing/2014/chart" uri="{C3380CC4-5D6E-409C-BE32-E72D297353CC}">
                  <c16:uniqueId val="{00000030-1271-4D51-AA8F-40582BC5DCBB}"/>
                </c:ext>
              </c:extLst>
            </c:dLbl>
            <c:dLbl>
              <c:idx val="49"/>
              <c:layout>
                <c:manualLayout>
                  <c:x val="-0.26975780598155713"/>
                  <c:y val="-7.8980099502487557E-3"/>
                </c:manualLayout>
              </c:layout>
              <c:tx>
                <c:rich>
                  <a:bodyPr/>
                  <a:lstStyle/>
                  <a:p>
                    <a:fld id="{F57BC194-567C-4B1E-BAEC-CAEFFCDF5A93}"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8027010763294632"/>
                      <c:h val="4.0121399176954731E-2"/>
                    </c:manualLayout>
                  </c15:layout>
                  <c15:dlblFieldTable/>
                  <c15:showDataLabelsRange val="1"/>
                </c:ext>
                <c:ext xmlns:c16="http://schemas.microsoft.com/office/drawing/2014/chart" uri="{C3380CC4-5D6E-409C-BE32-E72D297353CC}">
                  <c16:uniqueId val="{00000031-1271-4D51-AA8F-40582BC5DCBB}"/>
                </c:ext>
              </c:extLst>
            </c:dLbl>
            <c:dLbl>
              <c:idx val="50"/>
              <c:layout>
                <c:manualLayout>
                  <c:x val="-0.2240026008870063"/>
                  <c:y val="7.8980099502486602E-3"/>
                </c:manualLayout>
              </c:layout>
              <c:tx>
                <c:rich>
                  <a:bodyPr/>
                  <a:lstStyle/>
                  <a:p>
                    <a:fld id="{901C9584-D15E-4131-BEDD-6C8250CD9E13}"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2522867477856239"/>
                      <c:h val="4.0121399176954731E-2"/>
                    </c:manualLayout>
                  </c15:layout>
                  <c15:dlblFieldTable/>
                  <c15:showDataLabelsRange val="1"/>
                </c:ext>
                <c:ext xmlns:c16="http://schemas.microsoft.com/office/drawing/2014/chart" uri="{C3380CC4-5D6E-409C-BE32-E72D297353CC}">
                  <c16:uniqueId val="{00000032-1271-4D51-AA8F-40582BC5DCBB}"/>
                </c:ext>
              </c:extLst>
            </c:dLbl>
            <c:dLbl>
              <c:idx val="51"/>
              <c:tx>
                <c:rich>
                  <a:bodyPr/>
                  <a:lstStyle/>
                  <a:p>
                    <a:fld id="{48743862-DAA1-469E-B95F-589CF3E87DF7}"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1235989691039433"/>
                      <c:h val="4.0121399176954731E-2"/>
                    </c:manualLayout>
                  </c15:layout>
                  <c15:dlblFieldTable/>
                  <c15:showDataLabelsRange val="1"/>
                </c:ext>
                <c:ext xmlns:c16="http://schemas.microsoft.com/office/drawing/2014/chart" uri="{C3380CC4-5D6E-409C-BE32-E72D297353CC}">
                  <c16:uniqueId val="{00000033-1271-4D51-AA8F-40582BC5DCBB}"/>
                </c:ext>
              </c:extLst>
            </c:dLbl>
            <c:dLbl>
              <c:idx val="52"/>
              <c:layout>
                <c:manualLayout>
                  <c:x val="5.0258193090568781E-7"/>
                  <c:y val="4.6927235995036674E-3"/>
                </c:manualLayout>
              </c:layout>
              <c:tx>
                <c:rich>
                  <a:bodyPr/>
                  <a:lstStyle/>
                  <a:p>
                    <a:fld id="{06D9E362-C13A-44A5-A91F-566FCD751FEE}"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73717444417789"/>
                      <c:h val="4.0121399176954731E-2"/>
                    </c:manualLayout>
                  </c15:layout>
                  <c15:dlblFieldTable/>
                  <c15:showDataLabelsRange val="1"/>
                </c:ext>
                <c:ext xmlns:c16="http://schemas.microsoft.com/office/drawing/2014/chart" uri="{C3380CC4-5D6E-409C-BE32-E72D297353CC}">
                  <c16:uniqueId val="{00000034-1271-4D51-AA8F-40582BC5DCBB}"/>
                </c:ext>
              </c:extLst>
            </c:dLbl>
            <c:dLbl>
              <c:idx val="53"/>
              <c:layout>
                <c:manualLayout>
                  <c:x val="-0.27372856592596528"/>
                  <c:y val="2.3463930348258705E-3"/>
                </c:manualLayout>
              </c:layout>
              <c:tx>
                <c:rich>
                  <a:bodyPr/>
                  <a:lstStyle/>
                  <a:p>
                    <a:fld id="{1561FE28-574D-44DE-A2D8-DBBE70B294FD}"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8022688558688837"/>
                      <c:h val="4.0121399176954731E-2"/>
                    </c:manualLayout>
                  </c15:layout>
                  <c15:dlblFieldTable/>
                  <c15:showDataLabelsRange val="1"/>
                </c:ext>
                <c:ext xmlns:c16="http://schemas.microsoft.com/office/drawing/2014/chart" uri="{C3380CC4-5D6E-409C-BE32-E72D297353CC}">
                  <c16:uniqueId val="{00000035-1271-4D51-AA8F-40582BC5DCBB}"/>
                </c:ext>
              </c:extLst>
            </c:dLbl>
            <c:dLbl>
              <c:idx val="54"/>
              <c:layout>
                <c:manualLayout>
                  <c:x val="-3.4209961348130443E-3"/>
                  <c:y val="1.1731808998759471E-2"/>
                </c:manualLayout>
              </c:layout>
              <c:tx>
                <c:rich>
                  <a:bodyPr/>
                  <a:lstStyle/>
                  <a:p>
                    <a:fld id="{7A05073A-83E1-4D77-863A-FF668AADE122}"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4534441604670393"/>
                      <c:h val="4.0121399176954731E-2"/>
                    </c:manualLayout>
                  </c15:layout>
                  <c15:dlblFieldTable/>
                  <c15:showDataLabelsRange val="1"/>
                </c:ext>
                <c:ext xmlns:c16="http://schemas.microsoft.com/office/drawing/2014/chart" uri="{C3380CC4-5D6E-409C-BE32-E72D297353CC}">
                  <c16:uniqueId val="{00000036-1271-4D51-AA8F-40582BC5DCBB}"/>
                </c:ext>
              </c:extLst>
            </c:dLbl>
            <c:dLbl>
              <c:idx val="55"/>
              <c:layout>
                <c:manualLayout>
                  <c:x val="-0.42929777912395278"/>
                  <c:y val="-1.5796019900497511E-2"/>
                </c:manualLayout>
              </c:layout>
              <c:tx>
                <c:rich>
                  <a:bodyPr/>
                  <a:lstStyle/>
                  <a:p>
                    <a:fld id="{47777EFE-D59A-4C2C-9656-2776FC5F7496}"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33224619277434608"/>
                      <c:h val="4.0121399176954731E-2"/>
                    </c:manualLayout>
                  </c15:layout>
                  <c15:dlblFieldTable/>
                  <c15:showDataLabelsRange val="1"/>
                </c:ext>
                <c:ext xmlns:c16="http://schemas.microsoft.com/office/drawing/2014/chart" uri="{C3380CC4-5D6E-409C-BE32-E72D297353CC}">
                  <c16:uniqueId val="{00000037-1271-4D51-AA8F-40582BC5DCBB}"/>
                </c:ext>
              </c:extLst>
            </c:dLbl>
            <c:dLbl>
              <c:idx val="56"/>
              <c:layout>
                <c:manualLayout>
                  <c:x val="0"/>
                  <c:y val="-9.3854471990075083E-3"/>
                </c:manualLayout>
              </c:layout>
              <c:tx>
                <c:rich>
                  <a:bodyPr/>
                  <a:lstStyle/>
                  <a:p>
                    <a:fld id="{0F73CE68-E374-4235-AE28-A986817A3239}"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5320070977970829"/>
                      <c:h val="4.0121399176954731E-2"/>
                    </c:manualLayout>
                  </c15:layout>
                  <c15:dlblFieldTable/>
                  <c15:showDataLabelsRange val="1"/>
                </c:ext>
                <c:ext xmlns:c16="http://schemas.microsoft.com/office/drawing/2014/chart" uri="{C3380CC4-5D6E-409C-BE32-E72D297353CC}">
                  <c16:uniqueId val="{00000038-1271-4D51-AA8F-40582BC5DCBB}"/>
                </c:ext>
              </c:extLst>
            </c:dLbl>
            <c:dLbl>
              <c:idx val="57"/>
              <c:layout>
                <c:manualLayout>
                  <c:x val="-0.28598520130751715"/>
                  <c:y val="-7.8980099502487557E-3"/>
                </c:manualLayout>
              </c:layout>
              <c:tx>
                <c:rich>
                  <a:bodyPr/>
                  <a:lstStyle/>
                  <a:p>
                    <a:fld id="{9BF16591-EA57-4A42-9AFF-B15672271425}"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7535016558399349"/>
                      <c:h val="4.0121399176954731E-2"/>
                    </c:manualLayout>
                  </c15:layout>
                  <c15:dlblFieldTable/>
                  <c15:showDataLabelsRange val="1"/>
                </c:ext>
                <c:ext xmlns:c16="http://schemas.microsoft.com/office/drawing/2014/chart" uri="{C3380CC4-5D6E-409C-BE32-E72D297353CC}">
                  <c16:uniqueId val="{00000039-1271-4D51-AA8F-40582BC5DCBB}"/>
                </c:ext>
              </c:extLst>
            </c:dLbl>
            <c:dLbl>
              <c:idx val="58"/>
              <c:layout>
                <c:manualLayout>
                  <c:x val="3.3505462060379188E-7"/>
                  <c:y val="-7.0390853992557166E-3"/>
                </c:manualLayout>
              </c:layout>
              <c:tx>
                <c:rich>
                  <a:bodyPr/>
                  <a:lstStyle/>
                  <a:p>
                    <a:fld id="{C18C3964-062A-4102-A54B-AE575D1B3B7B}"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069031973592335"/>
                      <c:h val="4.0121399176954731E-2"/>
                    </c:manualLayout>
                  </c15:layout>
                  <c15:dlblFieldTable/>
                  <c15:showDataLabelsRange val="1"/>
                </c:ext>
                <c:ext xmlns:c16="http://schemas.microsoft.com/office/drawing/2014/chart" uri="{C3380CC4-5D6E-409C-BE32-E72D297353CC}">
                  <c16:uniqueId val="{0000003A-1271-4D51-AA8F-40582BC5DCBB}"/>
                </c:ext>
              </c:extLst>
            </c:dLbl>
            <c:dLbl>
              <c:idx val="59"/>
              <c:layout>
                <c:manualLayout>
                  <c:x val="0"/>
                  <c:y val="2.3463617997518771E-3"/>
                </c:manualLayout>
              </c:layout>
              <c:tx>
                <c:rich>
                  <a:bodyPr/>
                  <a:lstStyle/>
                  <a:p>
                    <a:fld id="{4E341D63-65DE-4054-B926-A7BB281D0E71}"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6256749675332072"/>
                      <c:h val="4.0121399176954731E-2"/>
                    </c:manualLayout>
                  </c15:layout>
                  <c15:dlblFieldTable/>
                  <c15:showDataLabelsRange val="1"/>
                </c:ext>
                <c:ext xmlns:c16="http://schemas.microsoft.com/office/drawing/2014/chart" uri="{C3380CC4-5D6E-409C-BE32-E72D297353CC}">
                  <c16:uniqueId val="{0000003B-1271-4D51-AA8F-40582BC5DCBB}"/>
                </c:ext>
              </c:extLst>
            </c:dLbl>
            <c:dLbl>
              <c:idx val="60"/>
              <c:layout>
                <c:manualLayout>
                  <c:x val="-0.35930721426206902"/>
                  <c:y val="-1.1731757877280265E-2"/>
                </c:manualLayout>
              </c:layout>
              <c:tx>
                <c:rich>
                  <a:bodyPr/>
                  <a:lstStyle/>
                  <a:p>
                    <a:fld id="{A5733B51-6E93-465C-BEE1-F89B60B64BA3}"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442705659876673"/>
                      <c:h val="4.0121399176954731E-2"/>
                    </c:manualLayout>
                  </c15:layout>
                  <c15:dlblFieldTable/>
                  <c15:showDataLabelsRange val="1"/>
                </c:ext>
                <c:ext xmlns:c16="http://schemas.microsoft.com/office/drawing/2014/chart" uri="{C3380CC4-5D6E-409C-BE32-E72D297353CC}">
                  <c16:uniqueId val="{0000003C-1271-4D51-AA8F-40582BC5DCBB}"/>
                </c:ext>
              </c:extLst>
            </c:dLbl>
            <c:dLbl>
              <c:idx val="61"/>
              <c:layout>
                <c:manualLayout>
                  <c:x val="-0.44361164757078697"/>
                  <c:y val="5.2653399668325038E-3"/>
                </c:manualLayout>
              </c:layout>
              <c:tx>
                <c:rich>
                  <a:bodyPr/>
                  <a:lstStyle/>
                  <a:p>
                    <a:fld id="{A2BC06A3-CF2A-44B8-AAA8-5E89D8E81501}"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33297661184726335"/>
                      <c:h val="4.0121399176954731E-2"/>
                    </c:manualLayout>
                  </c15:layout>
                  <c15:dlblFieldTable/>
                  <c15:showDataLabelsRange val="1"/>
                </c:ext>
                <c:ext xmlns:c16="http://schemas.microsoft.com/office/drawing/2014/chart" uri="{C3380CC4-5D6E-409C-BE32-E72D297353CC}">
                  <c16:uniqueId val="{0000003D-1271-4D51-AA8F-40582BC5DCBB}"/>
                </c:ext>
              </c:extLst>
            </c:dLbl>
            <c:dLbl>
              <c:idx val="62"/>
              <c:tx>
                <c:rich>
                  <a:bodyPr/>
                  <a:lstStyle/>
                  <a:p>
                    <a:fld id="{835EC944-C31E-49A0-9981-CB6D3FFB63A6}"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0478303873097392"/>
                      <c:h val="4.0121399176954731E-2"/>
                    </c:manualLayout>
                  </c15:layout>
                  <c15:dlblFieldTable/>
                  <c15:showDataLabelsRange val="1"/>
                </c:ext>
                <c:ext xmlns:c16="http://schemas.microsoft.com/office/drawing/2014/chart" uri="{C3380CC4-5D6E-409C-BE32-E72D297353CC}">
                  <c16:uniqueId val="{0000003E-1271-4D51-AA8F-40582BC5DCBB}"/>
                </c:ext>
              </c:extLst>
            </c:dLbl>
            <c:dLbl>
              <c:idx val="63"/>
              <c:tx>
                <c:rich>
                  <a:bodyPr/>
                  <a:lstStyle/>
                  <a:p>
                    <a:fld id="{AAA30713-C3AF-45BD-84FA-7288B03C8B55}" type="CELLRANGE">
                      <a:rPr lang="en-US"/>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layout>
                    <c:manualLayout>
                      <c:w val="0.19122672878132593"/>
                      <c:h val="4.0121399176954731E-2"/>
                    </c:manualLayout>
                  </c15:layout>
                  <c15:dlblFieldTable/>
                  <c15:showDataLabelsRange val="1"/>
                </c:ext>
                <c:ext xmlns:c16="http://schemas.microsoft.com/office/drawing/2014/chart" uri="{C3380CC4-5D6E-409C-BE32-E72D297353CC}">
                  <c16:uniqueId val="{0000003F-1271-4D51-AA8F-40582BC5DCBB}"/>
                </c:ext>
              </c:extLst>
            </c:dLbl>
            <c:dLbl>
              <c:idx val="64"/>
              <c:tx>
                <c:rich>
                  <a:bodyPr/>
                  <a:lstStyle/>
                  <a:p>
                    <a:fld id="{F877DC9A-5D7A-4BE0-A01D-36E821B46BBC}"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2140469639360608"/>
                      <c:h val="4.0121399176954731E-2"/>
                    </c:manualLayout>
                  </c15:layout>
                  <c15:dlblFieldTable/>
                  <c15:showDataLabelsRange val="1"/>
                </c:ext>
                <c:ext xmlns:c16="http://schemas.microsoft.com/office/drawing/2014/chart" uri="{C3380CC4-5D6E-409C-BE32-E72D297353CC}">
                  <c16:uniqueId val="{00000040-1271-4D51-AA8F-40582BC5DCBB}"/>
                </c:ext>
              </c:extLst>
            </c:dLbl>
            <c:dLbl>
              <c:idx val="65"/>
              <c:layout>
                <c:manualLayout>
                  <c:x val="0"/>
                  <c:y val="1.1731808998759384E-2"/>
                </c:manualLayout>
              </c:layout>
              <c:tx>
                <c:rich>
                  <a:bodyPr/>
                  <a:lstStyle/>
                  <a:p>
                    <a:fld id="{6F607709-0669-4637-9C08-006C5CF9DCFA}"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9719941244821731"/>
                      <c:h val="4.0121399176954731E-2"/>
                    </c:manualLayout>
                  </c15:layout>
                  <c15:dlblFieldTable/>
                  <c15:showDataLabelsRange val="1"/>
                </c:ext>
                <c:ext xmlns:c16="http://schemas.microsoft.com/office/drawing/2014/chart" uri="{C3380CC4-5D6E-409C-BE32-E72D297353CC}">
                  <c16:uniqueId val="{00000041-1271-4D51-AA8F-40582BC5DCBB}"/>
                </c:ext>
              </c:extLst>
            </c:dLbl>
            <c:dLbl>
              <c:idx val="66"/>
              <c:tx>
                <c:rich>
                  <a:bodyPr/>
                  <a:lstStyle/>
                  <a:p>
                    <a:fld id="{75C10D78-B591-45DA-8E50-9DB668A10228}" type="CELLRANGE">
                      <a:rPr lang="en-US"/>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layout>
                    <c:manualLayout>
                      <c:w val="0.18499672316581048"/>
                      <c:h val="4.0121399176954731E-2"/>
                    </c:manualLayout>
                  </c15:layout>
                  <c15:dlblFieldTable/>
                  <c15:showDataLabelsRange val="1"/>
                </c:ext>
                <c:ext xmlns:c16="http://schemas.microsoft.com/office/drawing/2014/chart" uri="{C3380CC4-5D6E-409C-BE32-E72D297353CC}">
                  <c16:uniqueId val="{00000042-1271-4D51-AA8F-40582BC5DCBB}"/>
                </c:ext>
              </c:extLst>
            </c:dLbl>
            <c:dLbl>
              <c:idx val="67"/>
              <c:layout>
                <c:manualLayout>
                  <c:x val="-0.27157115152912231"/>
                  <c:y val="-5.2653399668324075E-3"/>
                </c:manualLayout>
              </c:layout>
              <c:tx>
                <c:rich>
                  <a:bodyPr/>
                  <a:lstStyle/>
                  <a:p>
                    <a:fld id="{8EE59B57-41C9-44C9-9FA6-9A72B9D6BBD7}"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5668092212392465"/>
                      <c:h val="4.0121399176954731E-2"/>
                    </c:manualLayout>
                  </c15:layout>
                  <c15:dlblFieldTable/>
                  <c15:showDataLabelsRange val="1"/>
                </c:ext>
                <c:ext xmlns:c16="http://schemas.microsoft.com/office/drawing/2014/chart" uri="{C3380CC4-5D6E-409C-BE32-E72D297353CC}">
                  <c16:uniqueId val="{00000043-1271-4D51-AA8F-40582BC5DCBB}"/>
                </c:ext>
              </c:extLst>
            </c:dLbl>
            <c:dLbl>
              <c:idx val="68"/>
              <c:tx>
                <c:rich>
                  <a:bodyPr/>
                  <a:lstStyle/>
                  <a:p>
                    <a:fld id="{66AAD5AB-B0E4-4AED-A405-DBCA89DE42A8}" type="CELLRANGE">
                      <a:rPr lang="en-US"/>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layout>
                    <c:manualLayout>
                      <c:w val="0.39190668862838018"/>
                      <c:h val="4.0121399176954731E-2"/>
                    </c:manualLayout>
                  </c15:layout>
                  <c15:dlblFieldTable/>
                  <c15:showDataLabelsRange val="1"/>
                </c:ext>
                <c:ext xmlns:c16="http://schemas.microsoft.com/office/drawing/2014/chart" uri="{C3380CC4-5D6E-409C-BE32-E72D297353CC}">
                  <c16:uniqueId val="{00000044-1271-4D51-AA8F-40582BC5DCBB}"/>
                </c:ext>
              </c:extLst>
            </c:dLbl>
            <c:dLbl>
              <c:idx val="69"/>
              <c:layout>
                <c:manualLayout>
                  <c:x val="1.150128776508446E-2"/>
                  <c:y val="-8.1842868988392346E-3"/>
                </c:manualLayout>
              </c:layout>
              <c:tx>
                <c:rich>
                  <a:bodyPr/>
                  <a:lstStyle/>
                  <a:p>
                    <a:fld id="{392C4336-7EFC-4242-BF20-08C073F68897}"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956310217691688"/>
                      <c:h val="4.0121399176954731E-2"/>
                    </c:manualLayout>
                  </c15:layout>
                  <c15:dlblFieldTable/>
                  <c15:showDataLabelsRange val="1"/>
                </c:ext>
                <c:ext xmlns:c16="http://schemas.microsoft.com/office/drawing/2014/chart" uri="{C3380CC4-5D6E-409C-BE32-E72D297353CC}">
                  <c16:uniqueId val="{00000045-1271-4D51-AA8F-40582BC5DCBB}"/>
                </c:ext>
              </c:extLst>
            </c:dLbl>
            <c:dLbl>
              <c:idx val="70"/>
              <c:layout>
                <c:manualLayout>
                  <c:x val="0.11117765603812688"/>
                  <c:y val="7.8980099502486602E-3"/>
                </c:manualLayout>
              </c:layout>
              <c:tx>
                <c:rich>
                  <a:bodyPr/>
                  <a:lstStyle/>
                  <a:p>
                    <a:fld id="{2D514958-2218-40DA-B410-619DC1A9D246}"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8183849831199483"/>
                      <c:h val="4.0121399176954731E-2"/>
                    </c:manualLayout>
                  </c15:layout>
                  <c15:dlblFieldTable/>
                  <c15:showDataLabelsRange val="1"/>
                </c:ext>
                <c:ext xmlns:c16="http://schemas.microsoft.com/office/drawing/2014/chart" uri="{C3380CC4-5D6E-409C-BE32-E72D297353CC}">
                  <c16:uniqueId val="{00000046-1271-4D51-AA8F-40582BC5DCBB}"/>
                </c:ext>
              </c:extLst>
            </c:dLbl>
            <c:dLbl>
              <c:idx val="71"/>
              <c:layout>
                <c:manualLayout>
                  <c:x val="-0.34567283658582021"/>
                  <c:y val="1.5796019900497418E-2"/>
                </c:manualLayout>
              </c:layout>
              <c:tx>
                <c:rich>
                  <a:bodyPr/>
                  <a:lstStyle/>
                  <a:p>
                    <a:fld id="{3540618A-36F2-4D89-84C8-14C4A487F88F}"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1801702613560062"/>
                      <c:h val="4.0121399176954731E-2"/>
                    </c:manualLayout>
                  </c15:layout>
                  <c15:dlblFieldTable/>
                  <c15:showDataLabelsRange val="1"/>
                </c:ext>
                <c:ext xmlns:c16="http://schemas.microsoft.com/office/drawing/2014/chart" uri="{C3380CC4-5D6E-409C-BE32-E72D297353CC}">
                  <c16:uniqueId val="{00000047-1271-4D51-AA8F-40582BC5DCBB}"/>
                </c:ext>
              </c:extLst>
            </c:dLbl>
            <c:dLbl>
              <c:idx val="72"/>
              <c:tx>
                <c:rich>
                  <a:bodyPr/>
                  <a:lstStyle/>
                  <a:p>
                    <a:fld id="{FD8CBC0C-D93B-4850-84C4-0C7C5A1B9DA8}"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4286695517103198"/>
                      <c:h val="4.0121399176954731E-2"/>
                    </c:manualLayout>
                  </c15:layout>
                  <c15:dlblFieldTable/>
                  <c15:showDataLabelsRange val="1"/>
                </c:ext>
                <c:ext xmlns:c16="http://schemas.microsoft.com/office/drawing/2014/chart" uri="{C3380CC4-5D6E-409C-BE32-E72D297353CC}">
                  <c16:uniqueId val="{00000048-1271-4D51-AA8F-40582BC5DCBB}"/>
                </c:ext>
              </c:extLst>
            </c:dLbl>
            <c:dLbl>
              <c:idx val="73"/>
              <c:tx>
                <c:rich>
                  <a:bodyPr/>
                  <a:lstStyle/>
                  <a:p>
                    <a:fld id="{ED4A9C17-18CC-4088-9485-3B4472E61080}"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8802561693607292"/>
                      <c:h val="4.0121399176954731E-2"/>
                    </c:manualLayout>
                  </c15:layout>
                  <c15:dlblFieldTable/>
                  <c15:showDataLabelsRange val="1"/>
                </c:ext>
                <c:ext xmlns:c16="http://schemas.microsoft.com/office/drawing/2014/chart" uri="{C3380CC4-5D6E-409C-BE32-E72D297353CC}">
                  <c16:uniqueId val="{00000049-1271-4D51-AA8F-40582BC5DCBB}"/>
                </c:ext>
              </c:extLst>
            </c:dLbl>
            <c:dLbl>
              <c:idx val="74"/>
              <c:layout>
                <c:manualLayout>
                  <c:x val="0"/>
                  <c:y val="9.3854471990075083E-3"/>
                </c:manualLayout>
              </c:layout>
              <c:tx>
                <c:rich>
                  <a:bodyPr/>
                  <a:lstStyle/>
                  <a:p>
                    <a:fld id="{7833A50B-23D2-4280-B2DE-9D3300E86ACB}"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5229807263180042"/>
                      <c:h val="4.0121399176954731E-2"/>
                    </c:manualLayout>
                  </c15:layout>
                  <c15:dlblFieldTable/>
                  <c15:showDataLabelsRange val="1"/>
                </c:ext>
                <c:ext xmlns:c16="http://schemas.microsoft.com/office/drawing/2014/chart" uri="{C3380CC4-5D6E-409C-BE32-E72D297353CC}">
                  <c16:uniqueId val="{0000004A-1271-4D51-AA8F-40582BC5DCBB}"/>
                </c:ext>
              </c:extLst>
            </c:dLbl>
            <c:dLbl>
              <c:idx val="75"/>
              <c:tx>
                <c:rich>
                  <a:bodyPr/>
                  <a:lstStyle/>
                  <a:p>
                    <a:fld id="{A1D0E7F1-0EFB-4D6F-90A9-E66E54522BCE}" type="CELLRANGE">
                      <a:rPr lang="en-US"/>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layout>
                    <c:manualLayout>
                      <c:w val="0.21591187795434411"/>
                      <c:h val="4.0121399176954731E-2"/>
                    </c:manualLayout>
                  </c15:layout>
                  <c15:dlblFieldTable/>
                  <c15:showDataLabelsRange val="1"/>
                </c:ext>
                <c:ext xmlns:c16="http://schemas.microsoft.com/office/drawing/2014/chart" uri="{C3380CC4-5D6E-409C-BE32-E72D297353CC}">
                  <c16:uniqueId val="{0000004B-1271-4D51-AA8F-40582BC5DCBB}"/>
                </c:ext>
              </c:extLst>
            </c:dLbl>
            <c:dLbl>
              <c:idx val="76"/>
              <c:layout>
                <c:manualLayout>
                  <c:x val="0"/>
                  <c:y val="-1.4078170798511433E-2"/>
                </c:manualLayout>
              </c:layout>
              <c:tx>
                <c:rich>
                  <a:bodyPr/>
                  <a:lstStyle/>
                  <a:p>
                    <a:fld id="{F6A7FB80-C8BC-4AAA-9EA4-CD542474CF95}"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1717938958409"/>
                      <c:h val="4.0121399176954731E-2"/>
                    </c:manualLayout>
                  </c15:layout>
                  <c15:dlblFieldTable/>
                  <c15:showDataLabelsRange val="1"/>
                </c:ext>
                <c:ext xmlns:c16="http://schemas.microsoft.com/office/drawing/2014/chart" uri="{C3380CC4-5D6E-409C-BE32-E72D297353CC}">
                  <c16:uniqueId val="{0000004C-1271-4D51-AA8F-40582BC5DCBB}"/>
                </c:ext>
              </c:extLst>
            </c:dLbl>
            <c:dLbl>
              <c:idx val="77"/>
              <c:tx>
                <c:rich>
                  <a:bodyPr/>
                  <a:lstStyle/>
                  <a:p>
                    <a:fld id="{C8A080C1-B315-4A35-983E-2BD4D4D33ECD}" type="CELLRANGE">
                      <a:rPr lang="en-US"/>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layout>
                    <c:manualLayout>
                      <c:w val="0.21672807101013608"/>
                      <c:h val="4.0121399176954731E-2"/>
                    </c:manualLayout>
                  </c15:layout>
                  <c15:dlblFieldTable/>
                  <c15:showDataLabelsRange val="1"/>
                </c:ext>
                <c:ext xmlns:c16="http://schemas.microsoft.com/office/drawing/2014/chart" uri="{C3380CC4-5D6E-409C-BE32-E72D297353CC}">
                  <c16:uniqueId val="{0000004D-1271-4D51-AA8F-40582BC5DCBB}"/>
                </c:ext>
              </c:extLst>
            </c:dLbl>
            <c:dLbl>
              <c:idx val="78"/>
              <c:tx>
                <c:rich>
                  <a:bodyPr/>
                  <a:lstStyle/>
                  <a:p>
                    <a:fld id="{14957978-82BF-4B45-93ED-8898BABC10C9}" type="CELLRANGE">
                      <a:rPr lang="en-US"/>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layout>
                    <c:manualLayout>
                      <c:w val="0.37289334407295077"/>
                      <c:h val="4.0121399176954731E-2"/>
                    </c:manualLayout>
                  </c15:layout>
                  <c15:dlblFieldTable/>
                  <c15:showDataLabelsRange val="1"/>
                </c:ext>
                <c:ext xmlns:c16="http://schemas.microsoft.com/office/drawing/2014/chart" uri="{C3380CC4-5D6E-409C-BE32-E72D297353CC}">
                  <c16:uniqueId val="{0000004E-1271-4D51-AA8F-40582BC5DCBB}"/>
                </c:ext>
              </c:extLst>
            </c:dLbl>
            <c:dLbl>
              <c:idx val="79"/>
              <c:layout>
                <c:manualLayout>
                  <c:x val="0"/>
                  <c:y val="-2.1117256197766891E-2"/>
                </c:manualLayout>
              </c:layout>
              <c:tx>
                <c:rich>
                  <a:bodyPr/>
                  <a:lstStyle/>
                  <a:p>
                    <a:fld id="{7EFAE372-D2A9-404A-B96E-9DCED0AD73AF}"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8692998832669702"/>
                      <c:h val="4.0121399176954731E-2"/>
                    </c:manualLayout>
                  </c15:layout>
                  <c15:dlblFieldTable/>
                  <c15:showDataLabelsRange val="1"/>
                </c:ext>
                <c:ext xmlns:c16="http://schemas.microsoft.com/office/drawing/2014/chart" uri="{C3380CC4-5D6E-409C-BE32-E72D297353CC}">
                  <c16:uniqueId val="{0000004F-1271-4D51-AA8F-40582BC5DCBB}"/>
                </c:ext>
              </c:extLst>
            </c:dLbl>
            <c:dLbl>
              <c:idx val="80"/>
              <c:layout>
                <c:manualLayout>
                  <c:x val="0"/>
                  <c:y val="-4.6927235995039259E-3"/>
                </c:manualLayout>
              </c:layout>
              <c:tx>
                <c:rich>
                  <a:bodyPr/>
                  <a:lstStyle/>
                  <a:p>
                    <a:fld id="{B241348C-D384-40EB-A2E5-FAD29C584BDA}"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0186136243930486"/>
                      <c:h val="4.0121399176954731E-2"/>
                    </c:manualLayout>
                  </c15:layout>
                  <c15:dlblFieldTable/>
                  <c15:showDataLabelsRange val="1"/>
                </c:ext>
                <c:ext xmlns:c16="http://schemas.microsoft.com/office/drawing/2014/chart" uri="{C3380CC4-5D6E-409C-BE32-E72D297353CC}">
                  <c16:uniqueId val="{00000050-1271-4D51-AA8F-40582BC5DCBB}"/>
                </c:ext>
              </c:extLst>
            </c:dLbl>
            <c:spPr>
              <a:noFill/>
              <a:ln>
                <a:noFill/>
              </a:ln>
              <a:effectLst/>
            </c:spPr>
            <c:txPr>
              <a:bodyPr wrap="square" lIns="38100" tIns="19050" rIns="38100" bIns="19050" anchor="ctr">
                <a:spAutoFit/>
              </a:bodyPr>
              <a:lstStyle/>
              <a:p>
                <a:pPr>
                  <a:defRPr b="0"/>
                </a:pPr>
                <a:endParaRPr lang="en-US"/>
              </a:p>
            </c:txPr>
            <c:dLblPos val="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15:leaderLines>
                  <c:spPr>
                    <a:ln w="9525" cap="flat" cmpd="sng" algn="ctr">
                      <a:solidFill>
                        <a:schemeClr val="tx1">
                          <a:lumMod val="35000"/>
                          <a:lumOff val="65000"/>
                        </a:schemeClr>
                      </a:solidFill>
                      <a:round/>
                    </a:ln>
                    <a:effectLst/>
                  </c:spPr>
                </c15:leaderLines>
              </c:ext>
            </c:extLst>
          </c:dLbls>
          <c:xVal>
            <c:numRef>
              <c:f>Sheet1!$C$2:$C$82</c:f>
              <c:numCache>
                <c:formatCode>General</c:formatCode>
                <c:ptCount val="81"/>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pt idx="61">
                  <c:v>1</c:v>
                </c:pt>
                <c:pt idx="62">
                  <c:v>1</c:v>
                </c:pt>
                <c:pt idx="63">
                  <c:v>1</c:v>
                </c:pt>
                <c:pt idx="64">
                  <c:v>1</c:v>
                </c:pt>
                <c:pt idx="65">
                  <c:v>1</c:v>
                </c:pt>
                <c:pt idx="66">
                  <c:v>1</c:v>
                </c:pt>
                <c:pt idx="67">
                  <c:v>1</c:v>
                </c:pt>
                <c:pt idx="68">
                  <c:v>1</c:v>
                </c:pt>
                <c:pt idx="69">
                  <c:v>1</c:v>
                </c:pt>
                <c:pt idx="70">
                  <c:v>1</c:v>
                </c:pt>
                <c:pt idx="71">
                  <c:v>1</c:v>
                </c:pt>
                <c:pt idx="72">
                  <c:v>1</c:v>
                </c:pt>
                <c:pt idx="73">
                  <c:v>1</c:v>
                </c:pt>
                <c:pt idx="74">
                  <c:v>1</c:v>
                </c:pt>
                <c:pt idx="75">
                  <c:v>1</c:v>
                </c:pt>
                <c:pt idx="76">
                  <c:v>1</c:v>
                </c:pt>
                <c:pt idx="77">
                  <c:v>1</c:v>
                </c:pt>
                <c:pt idx="78">
                  <c:v>1</c:v>
                </c:pt>
                <c:pt idx="79">
                  <c:v>1</c:v>
                </c:pt>
                <c:pt idx="80">
                  <c:v>1</c:v>
                </c:pt>
              </c:numCache>
            </c:numRef>
          </c:xVal>
          <c:yVal>
            <c:numRef>
              <c:f>Sheet1!$B$2:$B$82</c:f>
              <c:numCache>
                <c:formatCode>0</c:formatCode>
                <c:ptCount val="81"/>
                <c:pt idx="0">
                  <c:v>574.66381959321996</c:v>
                </c:pt>
                <c:pt idx="1">
                  <c:v>551.92315306462206</c:v>
                </c:pt>
                <c:pt idx="2">
                  <c:v>547.09416438860569</c:v>
                </c:pt>
                <c:pt idx="3">
                  <c:v>540.35180122868928</c:v>
                </c:pt>
                <c:pt idx="4">
                  <c:v>535.5793059957158</c:v>
                </c:pt>
                <c:pt idx="5">
                  <c:v>527.30250178045833</c:v>
                </c:pt>
                <c:pt idx="6">
                  <c:v>509.9469532247615</c:v>
                </c:pt>
                <c:pt idx="7">
                  <c:v>507.99058644870303</c:v>
                </c:pt>
                <c:pt idx="8">
                  <c:v>496.94789443570392</c:v>
                </c:pt>
                <c:pt idx="9">
                  <c:v>492.67563897849618</c:v>
                </c:pt>
                <c:pt idx="10">
                  <c:v>491.64827959188278</c:v>
                </c:pt>
                <c:pt idx="11">
                  <c:v>489.48681674494497</c:v>
                </c:pt>
                <c:pt idx="12">
                  <c:v>489.27387694241099</c:v>
                </c:pt>
                <c:pt idx="13">
                  <c:v>488.97508506576361</c:v>
                </c:pt>
                <c:pt idx="14">
                  <c:v>488.96005376370152</c:v>
                </c:pt>
                <c:pt idx="15">
                  <c:v>487.26749896735731</c:v>
                </c:pt>
                <c:pt idx="16">
                  <c:v>487.08425351213077</c:v>
                </c:pt>
                <c:pt idx="17">
                  <c:v>486.99920785192438</c:v>
                </c:pt>
                <c:pt idx="18">
                  <c:v>484.52900864834987</c:v>
                </c:pt>
                <c:pt idx="19">
                  <c:v>484.13922563776703</c:v>
                </c:pt>
                <c:pt idx="20">
                  <c:v>483.15945520181771</c:v>
                </c:pt>
                <c:pt idx="21">
                  <c:v>481.76606539700742</c:v>
                </c:pt>
                <c:pt idx="22">
                  <c:v>479.07419345237793</c:v>
                </c:pt>
                <c:pt idx="23">
                  <c:v>475.14676197725709</c:v>
                </c:pt>
                <c:pt idx="24">
                  <c:v>474.82645390785711</c:v>
                </c:pt>
                <c:pt idx="25">
                  <c:v>473.94441842059842</c:v>
                </c:pt>
                <c:pt idx="26">
                  <c:v>473.14020802460692</c:v>
                </c:pt>
                <c:pt idx="27">
                  <c:v>472.77612237193978</c:v>
                </c:pt>
                <c:pt idx="28">
                  <c:v>471.91052210574861</c:v>
                </c:pt>
                <c:pt idx="29">
                  <c:v>471.25947547628658</c:v>
                </c:pt>
                <c:pt idx="30">
                  <c:v>469.40242748130407</c:v>
                </c:pt>
                <c:pt idx="31">
                  <c:v>468.44994989168748</c:v>
                </c:pt>
                <c:pt idx="32">
                  <c:v>466.01611291105678</c:v>
                </c:pt>
                <c:pt idx="33">
                  <c:v>464.88804301212298</c:v>
                </c:pt>
                <c:pt idx="34">
                  <c:v>463.9946184782649</c:v>
                </c:pt>
                <c:pt idx="35">
                  <c:v>463.1051893674915</c:v>
                </c:pt>
                <c:pt idx="36">
                  <c:v>458.89644981037992</c:v>
                </c:pt>
                <c:pt idx="37">
                  <c:v>457.89666659331527</c:v>
                </c:pt>
                <c:pt idx="38">
                  <c:v>453.15176740183227</c:v>
                </c:pt>
                <c:pt idx="39">
                  <c:v>442.09310447098142</c:v>
                </c:pt>
                <c:pt idx="40">
                  <c:v>440.84530888926417</c:v>
                </c:pt>
                <c:pt idx="41">
                  <c:v>439.87666668145761</c:v>
                </c:pt>
                <c:pt idx="42">
                  <c:v>431.11047658355511</c:v>
                </c:pt>
                <c:pt idx="43">
                  <c:v>430.1463218532806</c:v>
                </c:pt>
                <c:pt idx="44">
                  <c:v>427.75999666897269</c:v>
                </c:pt>
                <c:pt idx="45">
                  <c:v>425.43912883566293</c:v>
                </c:pt>
                <c:pt idx="46">
                  <c:v>424.59312854284468</c:v>
                </c:pt>
                <c:pt idx="47">
                  <c:v>418.30668002350973</c:v>
                </c:pt>
                <c:pt idx="48">
                  <c:v>417.30390037486819</c:v>
                </c:pt>
                <c:pt idx="49">
                  <c:v>414.19806319763069</c:v>
                </c:pt>
                <c:pt idx="50">
                  <c:v>414.1062217855216</c:v>
                </c:pt>
                <c:pt idx="51">
                  <c:v>411.69657070809609</c:v>
                </c:pt>
                <c:pt idx="52">
                  <c:v>408.71206639217019</c:v>
                </c:pt>
                <c:pt idx="53">
                  <c:v>408.6874321942563</c:v>
                </c:pt>
                <c:pt idx="54">
                  <c:v>405.60117333799371</c:v>
                </c:pt>
                <c:pt idx="55">
                  <c:v>396.88229287083971</c:v>
                </c:pt>
                <c:pt idx="56">
                  <c:v>395.02991921871018</c:v>
                </c:pt>
                <c:pt idx="57">
                  <c:v>393.94535591673377</c:v>
                </c:pt>
                <c:pt idx="58">
                  <c:v>391.23578464022938</c:v>
                </c:pt>
                <c:pt idx="59">
                  <c:v>390.02422032168261</c:v>
                </c:pt>
                <c:pt idx="60">
                  <c:v>388.78160699596799</c:v>
                </c:pt>
                <c:pt idx="61">
                  <c:v>388.57550678326209</c:v>
                </c:pt>
                <c:pt idx="62">
                  <c:v>384.57604112435729</c:v>
                </c:pt>
                <c:pt idx="63">
                  <c:v>382.69683512956738</c:v>
                </c:pt>
                <c:pt idx="64">
                  <c:v>378.6913669469825</c:v>
                </c:pt>
                <c:pt idx="65">
                  <c:v>377.52902864845402</c:v>
                </c:pt>
                <c:pt idx="66">
                  <c:v>377.41693921863492</c:v>
                </c:pt>
                <c:pt idx="67">
                  <c:v>368.22171995104509</c:v>
                </c:pt>
                <c:pt idx="68">
                  <c:v>365.74667644248541</c:v>
                </c:pt>
                <c:pt idx="69">
                  <c:v>365.52525387157698</c:v>
                </c:pt>
                <c:pt idx="70">
                  <c:v>364.76624069603258</c:v>
                </c:pt>
                <c:pt idx="71">
                  <c:v>363.93537468143262</c:v>
                </c:pt>
                <c:pt idx="72">
                  <c:v>361.22802836657849</c:v>
                </c:pt>
                <c:pt idx="73">
                  <c:v>356.57350391859558</c:v>
                </c:pt>
                <c:pt idx="74">
                  <c:v>354.96244382640879</c:v>
                </c:pt>
                <c:pt idx="75">
                  <c:v>354.71971278885792</c:v>
                </c:pt>
                <c:pt idx="76">
                  <c:v>344.19948813728757</c:v>
                </c:pt>
                <c:pt idx="77">
                  <c:v>343.4691009767227</c:v>
                </c:pt>
                <c:pt idx="78">
                  <c:v>339.10724673258602</c:v>
                </c:pt>
                <c:pt idx="79">
                  <c:v>337.53975043615009</c:v>
                </c:pt>
                <c:pt idx="80">
                  <c:v>336.39604125930663</c:v>
                </c:pt>
              </c:numCache>
            </c:numRef>
          </c:yVal>
          <c:smooth val="0"/>
          <c:extLst>
            <c:ext xmlns:c15="http://schemas.microsoft.com/office/drawing/2012/chart" uri="{02D57815-91ED-43cb-92C2-25804820EDAC}">
              <c15:datalabelsRange>
                <c15:f>Sheet1!$A$2:$A$82</c15:f>
                <c15:dlblRangeCache>
                  <c:ptCount val="81"/>
                  <c:pt idx="0">
                    <c:v>Singapore</c:v>
                  </c:pt>
                  <c:pt idx="1">
                    <c:v>Macao (China)</c:v>
                  </c:pt>
                  <c:pt idx="2">
                    <c:v>Chinese Taipei</c:v>
                  </c:pt>
                  <c:pt idx="3">
                    <c:v>Hong Kong (China)*</c:v>
                  </c:pt>
                  <c:pt idx="4">
                    <c:v>Japan</c:v>
                  </c:pt>
                  <c:pt idx="5">
                    <c:v>Korea</c:v>
                  </c:pt>
                  <c:pt idx="6">
                    <c:v>Estonia</c:v>
                  </c:pt>
                  <c:pt idx="7">
                    <c:v>Switzerland</c:v>
                  </c:pt>
                  <c:pt idx="8">
                    <c:v>Canada*</c:v>
                  </c:pt>
                  <c:pt idx="9">
                    <c:v>Netherlands*</c:v>
                  </c:pt>
                  <c:pt idx="10">
                    <c:v>Ireland*</c:v>
                  </c:pt>
                  <c:pt idx="11">
                    <c:v>Belgium</c:v>
                  </c:pt>
                  <c:pt idx="12">
                    <c:v>Denmark*</c:v>
                  </c:pt>
                  <c:pt idx="13">
                    <c:v>United Kingdom*</c:v>
                  </c:pt>
                  <c:pt idx="14">
                    <c:v>Poland</c:v>
                  </c:pt>
                  <c:pt idx="15">
                    <c:v>Austria</c:v>
                  </c:pt>
                  <c:pt idx="16">
                    <c:v>Australia*</c:v>
                  </c:pt>
                  <c:pt idx="17">
                    <c:v>Czech Republic</c:v>
                  </c:pt>
                  <c:pt idx="18">
                    <c:v>Slovenia</c:v>
                  </c:pt>
                  <c:pt idx="19">
                    <c:v>Finland</c:v>
                  </c:pt>
                  <c:pt idx="20">
                    <c:v>Latvia*</c:v>
                  </c:pt>
                  <c:pt idx="21">
                    <c:v>Sweden</c:v>
                  </c:pt>
                  <c:pt idx="22">
                    <c:v>New Zealand*</c:v>
                  </c:pt>
                  <c:pt idx="23">
                    <c:v>Lithuania</c:v>
                  </c:pt>
                  <c:pt idx="24">
                    <c:v>Germany</c:v>
                  </c:pt>
                  <c:pt idx="25">
                    <c:v>France</c:v>
                  </c:pt>
                  <c:pt idx="26">
                    <c:v>Spain</c:v>
                  </c:pt>
                  <c:pt idx="27">
                    <c:v>Hungary</c:v>
                  </c:pt>
                  <c:pt idx="28">
                    <c:v>Portugal</c:v>
                  </c:pt>
                  <c:pt idx="29">
                    <c:v>Italy</c:v>
                  </c:pt>
                  <c:pt idx="30">
                    <c:v>Viet Nam</c:v>
                  </c:pt>
                  <c:pt idx="31">
                    <c:v>Norway</c:v>
                  </c:pt>
                  <c:pt idx="32">
                    <c:v>Malta</c:v>
                  </c:pt>
                  <c:pt idx="33">
                    <c:v>United States*</c:v>
                  </c:pt>
                  <c:pt idx="34">
                    <c:v>Slovak Republic</c:v>
                  </c:pt>
                  <c:pt idx="35">
                    <c:v>Croatia</c:v>
                  </c:pt>
                  <c:pt idx="36">
                    <c:v>Iceland</c:v>
                  </c:pt>
                  <c:pt idx="37">
                    <c:v>Israel</c:v>
                  </c:pt>
                  <c:pt idx="38">
                    <c:v>Türkiye</c:v>
                  </c:pt>
                  <c:pt idx="39">
                    <c:v>Brunei Darussalam</c:v>
                  </c:pt>
                  <c:pt idx="40">
                    <c:v>Ukrainian regions (18 of 27)</c:v>
                  </c:pt>
                  <c:pt idx="41">
                    <c:v>Serbia</c:v>
                  </c:pt>
                  <c:pt idx="42">
                    <c:v>United Arab Emirates</c:v>
                  </c:pt>
                  <c:pt idx="43">
                    <c:v>Greece</c:v>
                  </c:pt>
                  <c:pt idx="44">
                    <c:v>Romania</c:v>
                  </c:pt>
                  <c:pt idx="45">
                    <c:v>Kazakhstan</c:v>
                  </c:pt>
                  <c:pt idx="46">
                    <c:v>Mongolia</c:v>
                  </c:pt>
                  <c:pt idx="48">
                    <c:v>Bulgaria</c:v>
                  </c:pt>
                  <c:pt idx="49">
                    <c:v>Moldova</c:v>
                  </c:pt>
                  <c:pt idx="50">
                    <c:v>Qatar</c:v>
                  </c:pt>
                  <c:pt idx="51">
                    <c:v>Chile</c:v>
                  </c:pt>
                  <c:pt idx="52">
                    <c:v>Uruguay</c:v>
                  </c:pt>
                  <c:pt idx="53">
                    <c:v>Malaysia</c:v>
                  </c:pt>
                  <c:pt idx="54">
                    <c:v>Montenegro</c:v>
                  </c:pt>
                  <c:pt idx="55">
                    <c:v>Baku (Azerbaijan)</c:v>
                  </c:pt>
                  <c:pt idx="56">
                    <c:v>Mexico</c:v>
                  </c:pt>
                  <c:pt idx="57">
                    <c:v>Thailand</c:v>
                  </c:pt>
                  <c:pt idx="58">
                    <c:v>Peru</c:v>
                  </c:pt>
                  <c:pt idx="59">
                    <c:v>Georgia</c:v>
                  </c:pt>
                  <c:pt idx="60">
                    <c:v>Saudi Arabia</c:v>
                  </c:pt>
                  <c:pt idx="61">
                    <c:v>North Macedonia</c:v>
                  </c:pt>
                  <c:pt idx="62">
                    <c:v>Costa Rica</c:v>
                  </c:pt>
                  <c:pt idx="63">
                    <c:v>Colombia</c:v>
                  </c:pt>
                  <c:pt idx="64">
                    <c:v>Brazil</c:v>
                  </c:pt>
                  <c:pt idx="65">
                    <c:v>Argentina</c:v>
                  </c:pt>
                  <c:pt idx="66">
                    <c:v>Jamaica*</c:v>
                  </c:pt>
                  <c:pt idx="67">
                    <c:v>Albania</c:v>
                  </c:pt>
                  <c:pt idx="68">
                    <c:v>Palestinian Authority</c:v>
                  </c:pt>
                  <c:pt idx="69">
                    <c:v>Indonesia</c:v>
                  </c:pt>
                  <c:pt idx="70">
                    <c:v>Morocco</c:v>
                  </c:pt>
                  <c:pt idx="71">
                    <c:v>Uzbekistan</c:v>
                  </c:pt>
                  <c:pt idx="72">
                    <c:v>Jordan</c:v>
                  </c:pt>
                  <c:pt idx="73">
                    <c:v>Panama*</c:v>
                  </c:pt>
                  <c:pt idx="74">
                    <c:v>Kosovo</c:v>
                  </c:pt>
                  <c:pt idx="75">
                    <c:v>Philippines</c:v>
                  </c:pt>
                  <c:pt idx="76">
                    <c:v>Guatemala</c:v>
                  </c:pt>
                  <c:pt idx="77">
                    <c:v>El Salvador</c:v>
                  </c:pt>
                  <c:pt idx="78">
                    <c:v>Dominican Republic</c:v>
                  </c:pt>
                  <c:pt idx="79">
                    <c:v>Paraguay</c:v>
                  </c:pt>
                  <c:pt idx="80">
                    <c:v>Cambodia</c:v>
                  </c:pt>
                </c15:dlblRangeCache>
              </c15:datalabelsRange>
            </c:ext>
            <c:ext xmlns:c16="http://schemas.microsoft.com/office/drawing/2014/chart" uri="{C3380CC4-5D6E-409C-BE32-E72D297353CC}">
              <c16:uniqueId val="{00000051-1271-4D51-AA8F-40582BC5DCBB}"/>
            </c:ext>
          </c:extLst>
        </c:ser>
        <c:dLbls>
          <c:showLegendKey val="0"/>
          <c:showVal val="0"/>
          <c:showCatName val="0"/>
          <c:showSerName val="0"/>
          <c:showPercent val="0"/>
          <c:showBubbleSize val="0"/>
        </c:dLbls>
        <c:axId val="1113181656"/>
        <c:axId val="1113178704"/>
      </c:scatterChart>
      <c:valAx>
        <c:axId val="1113181656"/>
        <c:scaling>
          <c:orientation val="minMax"/>
          <c:max val="2"/>
        </c:scaling>
        <c:delete val="1"/>
        <c:axPos val="b"/>
        <c:numFmt formatCode="General" sourceLinked="1"/>
        <c:majorTickMark val="none"/>
        <c:minorTickMark val="none"/>
        <c:tickLblPos val="nextTo"/>
        <c:crossAx val="1113178704"/>
        <c:crosses val="autoZero"/>
        <c:crossBetween val="midCat"/>
      </c:valAx>
      <c:valAx>
        <c:axId val="1113178704"/>
        <c:scaling>
          <c:orientation val="minMax"/>
          <c:max val="580"/>
          <c:min val="330"/>
        </c:scaling>
        <c:delete val="1"/>
        <c:axPos val="l"/>
        <c:majorGridlines>
          <c:spPr>
            <a:ln w="9525" cap="flat" cmpd="sng" algn="ctr">
              <a:noFill/>
              <a:round/>
            </a:ln>
            <a:effectLst/>
          </c:spPr>
        </c:majorGridlines>
        <c:numFmt formatCode="0" sourceLinked="1"/>
        <c:majorTickMark val="out"/>
        <c:minorTickMark val="none"/>
        <c:tickLblPos val="nextTo"/>
        <c:crossAx val="1113181656"/>
        <c:crosses val="autoZero"/>
        <c:crossBetween val="midCat"/>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243424985056793E-2"/>
          <c:y val="6.5793446467163286E-2"/>
          <c:w val="0.95183353250571967"/>
          <c:h val="0.86685984734634092"/>
        </c:manualLayout>
      </c:layout>
      <c:lineChart>
        <c:grouping val="standard"/>
        <c:varyColors val="0"/>
        <c:ser>
          <c:idx val="78"/>
          <c:order val="0"/>
          <c:tx>
            <c:strRef>
              <c:f>Sheet1!$A$80</c:f>
              <c:strCache>
                <c:ptCount val="1"/>
                <c:pt idx="0">
                  <c:v>Ukrainian regions (18 of 27)</c:v>
                </c:pt>
              </c:strCache>
              <c:extLst xmlns:c15="http://schemas.microsoft.com/office/drawing/2012/chart"/>
            </c:strRef>
          </c:tx>
          <c:spPr>
            <a:ln w="28575" cap="rnd">
              <a:solidFill>
                <a:schemeClr val="accent1">
                  <a:lumMod val="60000"/>
                  <a:lumOff val="4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Sheet1!$B$80:$H$80</c:f>
            </c:numRef>
          </c:val>
          <c:smooth val="0"/>
          <c:extLst xmlns:c15="http://schemas.microsoft.com/office/drawing/2012/chart">
            <c:ext xmlns:c16="http://schemas.microsoft.com/office/drawing/2014/chart" uri="{C3380CC4-5D6E-409C-BE32-E72D297353CC}">
              <c16:uniqueId val="{00000048-FC4E-4988-BD38-A35A2844DFBB}"/>
            </c:ext>
          </c:extLst>
        </c:ser>
        <c:ser>
          <c:idx val="8"/>
          <c:order val="1"/>
          <c:tx>
            <c:strRef>
              <c:f>Sheet1!$A$10</c:f>
              <c:strCache>
                <c:ptCount val="1"/>
                <c:pt idx="0">
                  <c:v>Bulgaria</c:v>
                </c:pt>
              </c:strCache>
              <c:extLst xmlns:c15="http://schemas.microsoft.com/office/drawing/2012/chart"/>
            </c:strRef>
          </c:tx>
          <c:spPr>
            <a:ln w="28575" cap="rnd">
              <a:solidFill>
                <a:schemeClr val="accent3">
                  <a:lumMod val="6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Sheet1!$B$10:$H$10</c:f>
            </c:numRef>
          </c:val>
          <c:smooth val="0"/>
          <c:extLst xmlns:c15="http://schemas.microsoft.com/office/drawing/2012/chart">
            <c:ext xmlns:c16="http://schemas.microsoft.com/office/drawing/2014/chart" uri="{C3380CC4-5D6E-409C-BE32-E72D297353CC}">
              <c16:uniqueId val="{00000049-FC4E-4988-BD38-A35A2844DFBB}"/>
            </c:ext>
          </c:extLst>
        </c:ser>
        <c:ser>
          <c:idx val="28"/>
          <c:order val="2"/>
          <c:tx>
            <c:strRef>
              <c:f>Sheet1!$A$30</c:f>
              <c:strCache>
                <c:ptCount val="1"/>
                <c:pt idx="0">
                  <c:v>Hong Kong (China)*</c:v>
                </c:pt>
              </c:strCache>
              <c:extLst xmlns:c15="http://schemas.microsoft.com/office/drawing/2012/chart"/>
            </c:strRef>
          </c:tx>
          <c:spPr>
            <a:ln w="28575" cap="rnd">
              <a:solidFill>
                <a:schemeClr val="accent5">
                  <a:lumMod val="60000"/>
                  <a:lumOff val="4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Sheet1!$B$30:$H$30</c:f>
            </c:numRef>
          </c:val>
          <c:smooth val="0"/>
          <c:extLst xmlns:c15="http://schemas.microsoft.com/office/drawing/2012/chart">
            <c:ext xmlns:c16="http://schemas.microsoft.com/office/drawing/2014/chart" uri="{C3380CC4-5D6E-409C-BE32-E72D297353CC}">
              <c16:uniqueId val="{0000004A-FC4E-4988-BD38-A35A2844DFBB}"/>
            </c:ext>
          </c:extLst>
        </c:ser>
        <c:ser>
          <c:idx val="27"/>
          <c:order val="3"/>
          <c:tx>
            <c:strRef>
              <c:f>Sheet1!$A$29</c:f>
              <c:strCache>
                <c:ptCount val="1"/>
                <c:pt idx="0">
                  <c:v>Guatemala</c:v>
                </c:pt>
              </c:strCache>
              <c:extLst xmlns:c15="http://schemas.microsoft.com/office/drawing/2012/chart"/>
            </c:strRef>
          </c:tx>
          <c:spPr>
            <a:ln w="28575" cap="rnd">
              <a:solidFill>
                <a:schemeClr val="accent4">
                  <a:lumMod val="60000"/>
                  <a:lumOff val="4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Sheet1!$B$29:$H$29</c:f>
            </c:numRef>
          </c:val>
          <c:smooth val="0"/>
          <c:extLst xmlns:c15="http://schemas.microsoft.com/office/drawing/2012/chart">
            <c:ext xmlns:c16="http://schemas.microsoft.com/office/drawing/2014/chart" uri="{C3380CC4-5D6E-409C-BE32-E72D297353CC}">
              <c16:uniqueId val="{0000004B-FC4E-4988-BD38-A35A2844DFBB}"/>
            </c:ext>
          </c:extLst>
        </c:ser>
        <c:ser>
          <c:idx val="43"/>
          <c:order val="4"/>
          <c:tx>
            <c:strRef>
              <c:f>Sheet1!$A$45</c:f>
              <c:strCache>
                <c:ptCount val="1"/>
                <c:pt idx="0">
                  <c:v>Macao (China)</c:v>
                </c:pt>
              </c:strCache>
              <c:extLst xmlns:c15="http://schemas.microsoft.com/office/drawing/2012/chart"/>
            </c:strRef>
          </c:tx>
          <c:spPr>
            <a:ln w="28575" cap="rnd">
              <a:solidFill>
                <a:schemeClr val="accent2">
                  <a:lumMod val="7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Sheet1!$B$45:$H$45</c:f>
            </c:numRef>
          </c:val>
          <c:smooth val="0"/>
          <c:extLst xmlns:c15="http://schemas.microsoft.com/office/drawing/2012/chart">
            <c:ext xmlns:c16="http://schemas.microsoft.com/office/drawing/2014/chart" uri="{C3380CC4-5D6E-409C-BE32-E72D297353CC}">
              <c16:uniqueId val="{0000004C-FC4E-4988-BD38-A35A2844DFBB}"/>
            </c:ext>
          </c:extLst>
        </c:ser>
        <c:ser>
          <c:idx val="0"/>
          <c:order val="5"/>
          <c:tx>
            <c:strRef>
              <c:f>Sheet1!$A$2</c:f>
              <c:strCache>
                <c:ptCount val="1"/>
                <c:pt idx="0">
                  <c:v>Albania</c:v>
                </c:pt>
              </c:strCache>
            </c:strRef>
          </c:tx>
          <c:spPr>
            <a:ln w="28575" cap="rnd">
              <a:solidFill>
                <a:schemeClr val="accent1"/>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Sheet1!$B$2:$H$2</c:f>
            </c:numRef>
          </c:val>
          <c:smooth val="0"/>
          <c:extLst>
            <c:ext xmlns:c16="http://schemas.microsoft.com/office/drawing/2014/chart" uri="{C3380CC4-5D6E-409C-BE32-E72D297353CC}">
              <c16:uniqueId val="{00000000-FC4E-4988-BD38-A35A2844DFBB}"/>
            </c:ext>
          </c:extLst>
        </c:ser>
        <c:ser>
          <c:idx val="3"/>
          <c:order val="6"/>
          <c:tx>
            <c:strRef>
              <c:f>Sheet1!$A$5</c:f>
              <c:strCache>
                <c:ptCount val="1"/>
                <c:pt idx="0">
                  <c:v>Austria</c:v>
                </c:pt>
              </c:strCache>
              <c:extLst xmlns:c15="http://schemas.microsoft.com/office/drawing/2012/chart"/>
            </c:strRef>
          </c:tx>
          <c:spPr>
            <a:ln w="28575" cap="rnd">
              <a:solidFill>
                <a:schemeClr val="accent4"/>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Sheet1!$B$5:$H$5</c:f>
            </c:numRef>
          </c:val>
          <c:smooth val="0"/>
          <c:extLst xmlns:c15="http://schemas.microsoft.com/office/drawing/2012/chart">
            <c:ext xmlns:c16="http://schemas.microsoft.com/office/drawing/2014/chart" uri="{C3380CC4-5D6E-409C-BE32-E72D297353CC}">
              <c16:uniqueId val="{0000004D-FC4E-4988-BD38-A35A2844DFBB}"/>
            </c:ext>
          </c:extLst>
        </c:ser>
        <c:ser>
          <c:idx val="71"/>
          <c:order val="7"/>
          <c:tx>
            <c:strRef>
              <c:f>Sheet1!$A$73</c:f>
              <c:strCache>
                <c:ptCount val="1"/>
                <c:pt idx="0">
                  <c:v>Slovak Republic</c:v>
                </c:pt>
              </c:strCache>
              <c:extLst xmlns:c15="http://schemas.microsoft.com/office/drawing/2012/chart"/>
            </c:strRef>
          </c:tx>
          <c:spPr>
            <a:ln w="28575" cap="rnd">
              <a:solidFill>
                <a:schemeClr val="accent6">
                  <a:lumMod val="80000"/>
                  <a:lumOff val="2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Sheet1!$B$73:$H$73</c:f>
            </c:numRef>
          </c:val>
          <c:smooth val="0"/>
          <c:extLst xmlns:c15="http://schemas.microsoft.com/office/drawing/2012/chart">
            <c:ext xmlns:c16="http://schemas.microsoft.com/office/drawing/2014/chart" uri="{C3380CC4-5D6E-409C-BE32-E72D297353CC}">
              <c16:uniqueId val="{0000004E-FC4E-4988-BD38-A35A2844DFBB}"/>
            </c:ext>
          </c:extLst>
        </c:ser>
        <c:ser>
          <c:idx val="48"/>
          <c:order val="8"/>
          <c:tx>
            <c:strRef>
              <c:f>Sheet1!$A$50</c:f>
              <c:strCache>
                <c:ptCount val="1"/>
                <c:pt idx="0">
                  <c:v>Mongolia</c:v>
                </c:pt>
              </c:strCache>
              <c:extLst xmlns:c15="http://schemas.microsoft.com/office/drawing/2012/chart"/>
            </c:strRef>
          </c:tx>
          <c:spPr>
            <a:ln w="28575" cap="rnd">
              <a:solidFill>
                <a:schemeClr val="accent1">
                  <a:lumMod val="50000"/>
                  <a:lumOff val="5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Sheet1!$B$50:$H$50</c:f>
            </c:numRef>
          </c:val>
          <c:smooth val="0"/>
          <c:extLst xmlns:c15="http://schemas.microsoft.com/office/drawing/2012/chart">
            <c:ext xmlns:c16="http://schemas.microsoft.com/office/drawing/2014/chart" uri="{C3380CC4-5D6E-409C-BE32-E72D297353CC}">
              <c16:uniqueId val="{0000004F-FC4E-4988-BD38-A35A2844DFBB}"/>
            </c:ext>
          </c:extLst>
        </c:ser>
        <c:ser>
          <c:idx val="32"/>
          <c:order val="9"/>
          <c:tx>
            <c:strRef>
              <c:f>Sheet1!$A$34</c:f>
              <c:strCache>
                <c:ptCount val="1"/>
                <c:pt idx="0">
                  <c:v>Ireland*</c:v>
                </c:pt>
              </c:strCache>
              <c:extLst xmlns:c15="http://schemas.microsoft.com/office/drawing/2012/chart"/>
            </c:strRef>
          </c:tx>
          <c:spPr>
            <a:ln w="28575" cap="rnd">
              <a:solidFill>
                <a:schemeClr val="accent3">
                  <a:lumMod val="5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Sheet1!$B$34:$H$34</c:f>
            </c:numRef>
          </c:val>
          <c:smooth val="0"/>
          <c:extLst xmlns:c15="http://schemas.microsoft.com/office/drawing/2012/chart">
            <c:ext xmlns:c16="http://schemas.microsoft.com/office/drawing/2014/chart" uri="{C3380CC4-5D6E-409C-BE32-E72D297353CC}">
              <c16:uniqueId val="{00000050-FC4E-4988-BD38-A35A2844DFBB}"/>
            </c:ext>
          </c:extLst>
        </c:ser>
        <c:ser>
          <c:idx val="1"/>
          <c:order val="10"/>
          <c:tx>
            <c:strRef>
              <c:f>Sheet1!$A$3</c:f>
              <c:strCache>
                <c:ptCount val="1"/>
                <c:pt idx="0">
                  <c:v>Argentina</c:v>
                </c:pt>
              </c:strCache>
              <c:extLst xmlns:c15="http://schemas.microsoft.com/office/drawing/2012/chart"/>
            </c:strRef>
          </c:tx>
          <c:spPr>
            <a:ln w="28575" cap="rnd">
              <a:solidFill>
                <a:schemeClr val="accent2"/>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Sheet1!$B$3:$H$3</c:f>
            </c:numRef>
          </c:val>
          <c:smooth val="0"/>
          <c:extLst xmlns:c15="http://schemas.microsoft.com/office/drawing/2012/chart">
            <c:ext xmlns:c16="http://schemas.microsoft.com/office/drawing/2014/chart" uri="{C3380CC4-5D6E-409C-BE32-E72D297353CC}">
              <c16:uniqueId val="{00000051-FC4E-4988-BD38-A35A2844DFBB}"/>
            </c:ext>
          </c:extLst>
        </c:ser>
        <c:ser>
          <c:idx val="50"/>
          <c:order val="11"/>
          <c:tx>
            <c:strRef>
              <c:f>Sheet1!$A$52</c:f>
              <c:strCache>
                <c:ptCount val="1"/>
                <c:pt idx="0">
                  <c:v>Morocco</c:v>
                </c:pt>
              </c:strCache>
              <c:extLst xmlns:c15="http://schemas.microsoft.com/office/drawing/2012/chart"/>
            </c:strRef>
          </c:tx>
          <c:spPr>
            <a:ln w="28575" cap="rnd">
              <a:solidFill>
                <a:schemeClr val="accent3">
                  <a:lumMod val="50000"/>
                  <a:lumOff val="5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Sheet1!$B$52:$H$52</c:f>
            </c:numRef>
          </c:val>
          <c:smooth val="0"/>
          <c:extLst xmlns:c15="http://schemas.microsoft.com/office/drawing/2012/chart">
            <c:ext xmlns:c16="http://schemas.microsoft.com/office/drawing/2014/chart" uri="{C3380CC4-5D6E-409C-BE32-E72D297353CC}">
              <c16:uniqueId val="{00000052-FC4E-4988-BD38-A35A2844DFBB}"/>
            </c:ext>
          </c:extLst>
        </c:ser>
        <c:ser>
          <c:idx val="2"/>
          <c:order val="12"/>
          <c:tx>
            <c:strRef>
              <c:f>Sheet1!$A$4</c:f>
              <c:strCache>
                <c:ptCount val="1"/>
                <c:pt idx="0">
                  <c:v>Australia*</c:v>
                </c:pt>
              </c:strCache>
            </c:strRef>
          </c:tx>
          <c:spPr>
            <a:ln w="28575" cap="rnd">
              <a:solidFill>
                <a:schemeClr val="accent3"/>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Sheet1!$B$4:$H$4</c:f>
            </c:numRef>
          </c:val>
          <c:smooth val="0"/>
          <c:extLst>
            <c:ext xmlns:c16="http://schemas.microsoft.com/office/drawing/2014/chart" uri="{C3380CC4-5D6E-409C-BE32-E72D297353CC}">
              <c16:uniqueId val="{00000001-FC4E-4988-BD38-A35A2844DFBB}"/>
            </c:ext>
          </c:extLst>
        </c:ser>
        <c:ser>
          <c:idx val="4"/>
          <c:order val="13"/>
          <c:tx>
            <c:strRef>
              <c:f>Sheet1!$A$6</c:f>
              <c:strCache>
                <c:ptCount val="1"/>
                <c:pt idx="0">
                  <c:v>Baku (Azerbaijan)</c:v>
                </c:pt>
              </c:strCache>
            </c:strRef>
          </c:tx>
          <c:spPr>
            <a:ln w="28575" cap="rnd">
              <a:solidFill>
                <a:schemeClr val="accent5"/>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Sheet1!$B$6:$H$6</c:f>
            </c:numRef>
          </c:val>
          <c:smooth val="0"/>
          <c:extLst>
            <c:ext xmlns:c16="http://schemas.microsoft.com/office/drawing/2014/chart" uri="{C3380CC4-5D6E-409C-BE32-E72D297353CC}">
              <c16:uniqueId val="{00000002-FC4E-4988-BD38-A35A2844DFBB}"/>
            </c:ext>
          </c:extLst>
        </c:ser>
        <c:ser>
          <c:idx val="5"/>
          <c:order val="14"/>
          <c:tx>
            <c:strRef>
              <c:f>Sheet1!$A$7</c:f>
              <c:strCache>
                <c:ptCount val="1"/>
                <c:pt idx="0">
                  <c:v>Belgium</c:v>
                </c:pt>
              </c:strCache>
            </c:strRef>
          </c:tx>
          <c:spPr>
            <a:ln w="28575" cap="rnd">
              <a:solidFill>
                <a:schemeClr val="accent6"/>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Sheet1!$B$7:$H$7</c:f>
            </c:numRef>
          </c:val>
          <c:smooth val="0"/>
          <c:extLst>
            <c:ext xmlns:c16="http://schemas.microsoft.com/office/drawing/2014/chart" uri="{C3380CC4-5D6E-409C-BE32-E72D297353CC}">
              <c16:uniqueId val="{00000003-FC4E-4988-BD38-A35A2844DFBB}"/>
            </c:ext>
          </c:extLst>
        </c:ser>
        <c:ser>
          <c:idx val="6"/>
          <c:order val="15"/>
          <c:tx>
            <c:strRef>
              <c:f>Sheet1!$A$8</c:f>
              <c:strCache>
                <c:ptCount val="1"/>
                <c:pt idx="0">
                  <c:v>Brazil</c:v>
                </c:pt>
              </c:strCache>
            </c:strRef>
          </c:tx>
          <c:spPr>
            <a:ln w="28575" cap="rnd">
              <a:solidFill>
                <a:schemeClr val="accent4"/>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Sheet1!$B$8:$H$8</c:f>
              <c:numCache>
                <c:formatCode>0</c:formatCode>
                <c:ptCount val="7"/>
                <c:pt idx="0">
                  <c:v>356.01579097354232</c:v>
                </c:pt>
                <c:pt idx="1">
                  <c:v>369.51504657714997</c:v>
                </c:pt>
                <c:pt idx="2">
                  <c:v>385.81411198514178</c:v>
                </c:pt>
                <c:pt idx="3">
                  <c:v>388.50896333838892</c:v>
                </c:pt>
                <c:pt idx="4">
                  <c:v>377.06952347040732</c:v>
                </c:pt>
                <c:pt idx="5">
                  <c:v>383.56912410618042</c:v>
                </c:pt>
                <c:pt idx="6">
                  <c:v>378.6913669469825</c:v>
                </c:pt>
              </c:numCache>
            </c:numRef>
          </c:val>
          <c:smooth val="0"/>
          <c:extLst>
            <c:ext xmlns:c16="http://schemas.microsoft.com/office/drawing/2014/chart" uri="{C3380CC4-5D6E-409C-BE32-E72D297353CC}">
              <c16:uniqueId val="{00000004-FC4E-4988-BD38-A35A2844DFBB}"/>
            </c:ext>
          </c:extLst>
        </c:ser>
        <c:ser>
          <c:idx val="7"/>
          <c:order val="16"/>
          <c:tx>
            <c:strRef>
              <c:f>Sheet1!$A$9</c:f>
              <c:strCache>
                <c:ptCount val="1"/>
                <c:pt idx="0">
                  <c:v>Brunei Darussalam</c:v>
                </c:pt>
              </c:strCache>
            </c:strRef>
          </c:tx>
          <c:spPr>
            <a:ln w="28575" cap="rnd">
              <a:solidFill>
                <a:schemeClr val="accent2">
                  <a:lumMod val="6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Sheet1!$B$9:$H$9</c:f>
            </c:numRef>
          </c:val>
          <c:smooth val="0"/>
          <c:extLst>
            <c:ext xmlns:c16="http://schemas.microsoft.com/office/drawing/2014/chart" uri="{C3380CC4-5D6E-409C-BE32-E72D297353CC}">
              <c16:uniqueId val="{00000005-FC4E-4988-BD38-A35A2844DFBB}"/>
            </c:ext>
          </c:extLst>
        </c:ser>
        <c:ser>
          <c:idx val="9"/>
          <c:order val="17"/>
          <c:tx>
            <c:strRef>
              <c:f>Sheet1!$A$11</c:f>
              <c:strCache>
                <c:ptCount val="1"/>
                <c:pt idx="0">
                  <c:v>Cambodia</c:v>
                </c:pt>
              </c:strCache>
            </c:strRef>
          </c:tx>
          <c:spPr>
            <a:ln w="28575" cap="rnd">
              <a:solidFill>
                <a:schemeClr val="accent4">
                  <a:lumMod val="6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Sheet1!$B$11:$H$11</c:f>
            </c:numRef>
          </c:val>
          <c:smooth val="0"/>
          <c:extLst>
            <c:ext xmlns:c16="http://schemas.microsoft.com/office/drawing/2014/chart" uri="{C3380CC4-5D6E-409C-BE32-E72D297353CC}">
              <c16:uniqueId val="{00000006-FC4E-4988-BD38-A35A2844DFBB}"/>
            </c:ext>
          </c:extLst>
        </c:ser>
        <c:ser>
          <c:idx val="10"/>
          <c:order val="18"/>
          <c:tx>
            <c:strRef>
              <c:f>Sheet1!$A$12</c:f>
              <c:strCache>
                <c:ptCount val="1"/>
                <c:pt idx="0">
                  <c:v>Canada*</c:v>
                </c:pt>
              </c:strCache>
            </c:strRef>
          </c:tx>
          <c:spPr>
            <a:ln w="28575" cap="rnd">
              <a:solidFill>
                <a:schemeClr val="accent5">
                  <a:lumMod val="6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Sheet1!$B$12:$H$12</c:f>
            </c:numRef>
          </c:val>
          <c:smooth val="0"/>
          <c:extLst>
            <c:ext xmlns:c16="http://schemas.microsoft.com/office/drawing/2014/chart" uri="{C3380CC4-5D6E-409C-BE32-E72D297353CC}">
              <c16:uniqueId val="{00000007-FC4E-4988-BD38-A35A2844DFBB}"/>
            </c:ext>
          </c:extLst>
        </c:ser>
        <c:ser>
          <c:idx val="11"/>
          <c:order val="19"/>
          <c:tx>
            <c:strRef>
              <c:f>Sheet1!$A$13</c:f>
              <c:strCache>
                <c:ptCount val="1"/>
                <c:pt idx="0">
                  <c:v>Chile</c:v>
                </c:pt>
              </c:strCache>
              <c:extLst xmlns:c15="http://schemas.microsoft.com/office/drawing/2012/chart"/>
            </c:strRef>
          </c:tx>
          <c:spPr>
            <a:ln w="28575" cap="rnd">
              <a:solidFill>
                <a:schemeClr val="accent6">
                  <a:lumMod val="6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Sheet1!$B$13:$H$13</c:f>
            </c:numRef>
          </c:val>
          <c:smooth val="0"/>
          <c:extLst xmlns:c15="http://schemas.microsoft.com/office/drawing/2012/chart">
            <c:ext xmlns:c16="http://schemas.microsoft.com/office/drawing/2014/chart" uri="{C3380CC4-5D6E-409C-BE32-E72D297353CC}">
              <c16:uniqueId val="{00000053-FC4E-4988-BD38-A35A2844DFBB}"/>
            </c:ext>
          </c:extLst>
        </c:ser>
        <c:ser>
          <c:idx val="12"/>
          <c:order val="20"/>
          <c:tx>
            <c:strRef>
              <c:f>Sheet1!$A$14</c:f>
              <c:strCache>
                <c:ptCount val="1"/>
                <c:pt idx="0">
                  <c:v>Chinese Taipei</c:v>
                </c:pt>
              </c:strCache>
            </c:strRef>
          </c:tx>
          <c:spPr>
            <a:ln w="28575" cap="rnd">
              <a:solidFill>
                <a:schemeClr val="accent1">
                  <a:lumMod val="80000"/>
                  <a:lumOff val="2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Sheet1!$B$14:$H$14</c:f>
            </c:numRef>
          </c:val>
          <c:smooth val="0"/>
          <c:extLst>
            <c:ext xmlns:c16="http://schemas.microsoft.com/office/drawing/2014/chart" uri="{C3380CC4-5D6E-409C-BE32-E72D297353CC}">
              <c16:uniqueId val="{00000008-FC4E-4988-BD38-A35A2844DFBB}"/>
            </c:ext>
          </c:extLst>
        </c:ser>
        <c:ser>
          <c:idx val="13"/>
          <c:order val="21"/>
          <c:tx>
            <c:strRef>
              <c:f>Sheet1!$A$15</c:f>
              <c:strCache>
                <c:ptCount val="1"/>
                <c:pt idx="0">
                  <c:v>Colombia</c:v>
                </c:pt>
              </c:strCache>
            </c:strRef>
          </c:tx>
          <c:spPr>
            <a:ln w="28575" cap="rnd">
              <a:solidFill>
                <a:schemeClr val="accent2">
                  <a:lumMod val="80000"/>
                  <a:lumOff val="2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Sheet1!$B$15:$H$15</c:f>
            </c:numRef>
          </c:val>
          <c:smooth val="0"/>
          <c:extLst>
            <c:ext xmlns:c16="http://schemas.microsoft.com/office/drawing/2014/chart" uri="{C3380CC4-5D6E-409C-BE32-E72D297353CC}">
              <c16:uniqueId val="{00000009-FC4E-4988-BD38-A35A2844DFBB}"/>
            </c:ext>
          </c:extLst>
        </c:ser>
        <c:ser>
          <c:idx val="14"/>
          <c:order val="22"/>
          <c:tx>
            <c:strRef>
              <c:f>Sheet1!$A$16</c:f>
              <c:strCache>
                <c:ptCount val="1"/>
                <c:pt idx="0">
                  <c:v>Costa Rica</c:v>
                </c:pt>
              </c:strCache>
            </c:strRef>
          </c:tx>
          <c:spPr>
            <a:ln w="28575" cap="rnd">
              <a:solidFill>
                <a:schemeClr val="accent3">
                  <a:lumMod val="80000"/>
                  <a:lumOff val="2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Sheet1!$B$16:$H$16</c:f>
            </c:numRef>
          </c:val>
          <c:smooth val="0"/>
          <c:extLst>
            <c:ext xmlns:c16="http://schemas.microsoft.com/office/drawing/2014/chart" uri="{C3380CC4-5D6E-409C-BE32-E72D297353CC}">
              <c16:uniqueId val="{0000000A-FC4E-4988-BD38-A35A2844DFBB}"/>
            </c:ext>
          </c:extLst>
        </c:ser>
        <c:ser>
          <c:idx val="15"/>
          <c:order val="23"/>
          <c:tx>
            <c:strRef>
              <c:f>Sheet1!$A$17</c:f>
              <c:strCache>
                <c:ptCount val="1"/>
                <c:pt idx="0">
                  <c:v>Croatia</c:v>
                </c:pt>
              </c:strCache>
            </c:strRef>
          </c:tx>
          <c:spPr>
            <a:ln w="28575" cap="rnd">
              <a:solidFill>
                <a:schemeClr val="accent4">
                  <a:lumMod val="80000"/>
                  <a:lumOff val="2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Sheet1!$B$17:$H$17</c:f>
            </c:numRef>
          </c:val>
          <c:smooth val="0"/>
          <c:extLst>
            <c:ext xmlns:c16="http://schemas.microsoft.com/office/drawing/2014/chart" uri="{C3380CC4-5D6E-409C-BE32-E72D297353CC}">
              <c16:uniqueId val="{0000000B-FC4E-4988-BD38-A35A2844DFBB}"/>
            </c:ext>
          </c:extLst>
        </c:ser>
        <c:ser>
          <c:idx val="16"/>
          <c:order val="24"/>
          <c:tx>
            <c:strRef>
              <c:f>Sheet1!$A$18</c:f>
              <c:strCache>
                <c:ptCount val="1"/>
                <c:pt idx="0">
                  <c:v>Cyprus</c:v>
                </c:pt>
              </c:strCache>
            </c:strRef>
          </c:tx>
          <c:spPr>
            <a:ln w="28575" cap="rnd">
              <a:solidFill>
                <a:schemeClr val="accent5">
                  <a:lumMod val="80000"/>
                  <a:lumOff val="2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Sheet1!$B$18:$H$18</c:f>
            </c:numRef>
          </c:val>
          <c:smooth val="0"/>
          <c:extLst>
            <c:ext xmlns:c16="http://schemas.microsoft.com/office/drawing/2014/chart" uri="{C3380CC4-5D6E-409C-BE32-E72D297353CC}">
              <c16:uniqueId val="{0000000C-FC4E-4988-BD38-A35A2844DFBB}"/>
            </c:ext>
          </c:extLst>
        </c:ser>
        <c:ser>
          <c:idx val="17"/>
          <c:order val="25"/>
          <c:tx>
            <c:strRef>
              <c:f>Sheet1!$A$19</c:f>
              <c:strCache>
                <c:ptCount val="1"/>
                <c:pt idx="0">
                  <c:v>Czech Republic</c:v>
                </c:pt>
              </c:strCache>
            </c:strRef>
          </c:tx>
          <c:spPr>
            <a:ln w="28575" cap="rnd">
              <a:solidFill>
                <a:schemeClr val="accent6">
                  <a:lumMod val="80000"/>
                  <a:lumOff val="2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Sheet1!$B$19:$H$19</c:f>
            </c:numRef>
          </c:val>
          <c:smooth val="0"/>
          <c:extLst>
            <c:ext xmlns:c16="http://schemas.microsoft.com/office/drawing/2014/chart" uri="{C3380CC4-5D6E-409C-BE32-E72D297353CC}">
              <c16:uniqueId val="{0000000D-FC4E-4988-BD38-A35A2844DFBB}"/>
            </c:ext>
          </c:extLst>
        </c:ser>
        <c:ser>
          <c:idx val="18"/>
          <c:order val="26"/>
          <c:tx>
            <c:strRef>
              <c:f>Sheet1!$A$20</c:f>
              <c:strCache>
                <c:ptCount val="1"/>
                <c:pt idx="0">
                  <c:v>Denmark*</c:v>
                </c:pt>
              </c:strCache>
            </c:strRef>
          </c:tx>
          <c:spPr>
            <a:ln w="28575" cap="rnd">
              <a:solidFill>
                <a:schemeClr val="accent1">
                  <a:lumMod val="8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Sheet1!$B$20:$H$20</c:f>
            </c:numRef>
          </c:val>
          <c:smooth val="0"/>
          <c:extLst>
            <c:ext xmlns:c16="http://schemas.microsoft.com/office/drawing/2014/chart" uri="{C3380CC4-5D6E-409C-BE32-E72D297353CC}">
              <c16:uniqueId val="{0000000E-FC4E-4988-BD38-A35A2844DFBB}"/>
            </c:ext>
          </c:extLst>
        </c:ser>
        <c:ser>
          <c:idx val="19"/>
          <c:order val="27"/>
          <c:tx>
            <c:strRef>
              <c:f>Sheet1!$A$21</c:f>
              <c:strCache>
                <c:ptCount val="1"/>
                <c:pt idx="0">
                  <c:v>Dominican Republic</c:v>
                </c:pt>
              </c:strCache>
            </c:strRef>
          </c:tx>
          <c:spPr>
            <a:ln w="28575" cap="rnd">
              <a:solidFill>
                <a:schemeClr val="accent2">
                  <a:lumMod val="8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Sheet1!$B$21:$H$21</c:f>
            </c:numRef>
          </c:val>
          <c:smooth val="0"/>
          <c:extLst>
            <c:ext xmlns:c16="http://schemas.microsoft.com/office/drawing/2014/chart" uri="{C3380CC4-5D6E-409C-BE32-E72D297353CC}">
              <c16:uniqueId val="{0000000F-FC4E-4988-BD38-A35A2844DFBB}"/>
            </c:ext>
          </c:extLst>
        </c:ser>
        <c:ser>
          <c:idx val="20"/>
          <c:order val="28"/>
          <c:tx>
            <c:strRef>
              <c:f>Sheet1!$A$22</c:f>
              <c:strCache>
                <c:ptCount val="1"/>
                <c:pt idx="0">
                  <c:v>El Salvador</c:v>
                </c:pt>
              </c:strCache>
            </c:strRef>
          </c:tx>
          <c:spPr>
            <a:ln w="28575" cap="rnd">
              <a:solidFill>
                <a:schemeClr val="accent3">
                  <a:lumMod val="8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Sheet1!$B$22:$H$22</c:f>
            </c:numRef>
          </c:val>
          <c:smooth val="0"/>
          <c:extLst>
            <c:ext xmlns:c16="http://schemas.microsoft.com/office/drawing/2014/chart" uri="{C3380CC4-5D6E-409C-BE32-E72D297353CC}">
              <c16:uniqueId val="{00000010-FC4E-4988-BD38-A35A2844DFBB}"/>
            </c:ext>
          </c:extLst>
        </c:ser>
        <c:ser>
          <c:idx val="21"/>
          <c:order val="29"/>
          <c:tx>
            <c:strRef>
              <c:f>Sheet1!$A$23</c:f>
              <c:strCache>
                <c:ptCount val="1"/>
                <c:pt idx="0">
                  <c:v>Estonia</c:v>
                </c:pt>
              </c:strCache>
            </c:strRef>
          </c:tx>
          <c:spPr>
            <a:ln w="28575" cap="rnd">
              <a:solidFill>
                <a:schemeClr val="accent4">
                  <a:lumMod val="8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Sheet1!$B$23:$H$23</c:f>
            </c:numRef>
          </c:val>
          <c:smooth val="0"/>
          <c:extLst>
            <c:ext xmlns:c16="http://schemas.microsoft.com/office/drawing/2014/chart" uri="{C3380CC4-5D6E-409C-BE32-E72D297353CC}">
              <c16:uniqueId val="{00000011-FC4E-4988-BD38-A35A2844DFBB}"/>
            </c:ext>
          </c:extLst>
        </c:ser>
        <c:ser>
          <c:idx val="22"/>
          <c:order val="30"/>
          <c:tx>
            <c:strRef>
              <c:f>Sheet1!$A$24</c:f>
              <c:strCache>
                <c:ptCount val="1"/>
                <c:pt idx="0">
                  <c:v>Finland</c:v>
                </c:pt>
              </c:strCache>
            </c:strRef>
          </c:tx>
          <c:spPr>
            <a:ln w="28575" cap="rnd">
              <a:solidFill>
                <a:schemeClr val="accent5">
                  <a:lumMod val="8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Sheet1!$B$24:$H$24</c:f>
            </c:numRef>
          </c:val>
          <c:smooth val="0"/>
          <c:extLst>
            <c:ext xmlns:c16="http://schemas.microsoft.com/office/drawing/2014/chart" uri="{C3380CC4-5D6E-409C-BE32-E72D297353CC}">
              <c16:uniqueId val="{00000012-FC4E-4988-BD38-A35A2844DFBB}"/>
            </c:ext>
          </c:extLst>
        </c:ser>
        <c:ser>
          <c:idx val="23"/>
          <c:order val="31"/>
          <c:tx>
            <c:strRef>
              <c:f>Sheet1!$A$25</c:f>
              <c:strCache>
                <c:ptCount val="1"/>
                <c:pt idx="0">
                  <c:v>France</c:v>
                </c:pt>
              </c:strCache>
            </c:strRef>
          </c:tx>
          <c:spPr>
            <a:ln w="28575" cap="rnd">
              <a:solidFill>
                <a:schemeClr val="accent6">
                  <a:lumMod val="8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Sheet1!$B$25:$H$25</c:f>
            </c:numRef>
          </c:val>
          <c:smooth val="0"/>
          <c:extLst>
            <c:ext xmlns:c16="http://schemas.microsoft.com/office/drawing/2014/chart" uri="{C3380CC4-5D6E-409C-BE32-E72D297353CC}">
              <c16:uniqueId val="{00000013-FC4E-4988-BD38-A35A2844DFBB}"/>
            </c:ext>
          </c:extLst>
        </c:ser>
        <c:ser>
          <c:idx val="24"/>
          <c:order val="32"/>
          <c:tx>
            <c:strRef>
              <c:f>Sheet1!$A$26</c:f>
              <c:strCache>
                <c:ptCount val="1"/>
                <c:pt idx="0">
                  <c:v>Georgia</c:v>
                </c:pt>
              </c:strCache>
            </c:strRef>
          </c:tx>
          <c:spPr>
            <a:ln w="28575" cap="rnd">
              <a:solidFill>
                <a:schemeClr val="accent1">
                  <a:lumMod val="60000"/>
                  <a:lumOff val="4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Sheet1!$B$26:$H$26</c:f>
            </c:numRef>
          </c:val>
          <c:smooth val="0"/>
          <c:extLst>
            <c:ext xmlns:c16="http://schemas.microsoft.com/office/drawing/2014/chart" uri="{C3380CC4-5D6E-409C-BE32-E72D297353CC}">
              <c16:uniqueId val="{00000014-FC4E-4988-BD38-A35A2844DFBB}"/>
            </c:ext>
          </c:extLst>
        </c:ser>
        <c:ser>
          <c:idx val="25"/>
          <c:order val="33"/>
          <c:tx>
            <c:strRef>
              <c:f>Sheet1!$A$27</c:f>
              <c:strCache>
                <c:ptCount val="1"/>
                <c:pt idx="0">
                  <c:v>Germany</c:v>
                </c:pt>
              </c:strCache>
            </c:strRef>
          </c:tx>
          <c:spPr>
            <a:ln w="28575" cap="rnd">
              <a:solidFill>
                <a:schemeClr val="accent2">
                  <a:lumMod val="60000"/>
                  <a:lumOff val="4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Sheet1!$B$27:$H$27</c:f>
            </c:numRef>
          </c:val>
          <c:smooth val="0"/>
          <c:extLst>
            <c:ext xmlns:c16="http://schemas.microsoft.com/office/drawing/2014/chart" uri="{C3380CC4-5D6E-409C-BE32-E72D297353CC}">
              <c16:uniqueId val="{00000015-FC4E-4988-BD38-A35A2844DFBB}"/>
            </c:ext>
          </c:extLst>
        </c:ser>
        <c:ser>
          <c:idx val="26"/>
          <c:order val="34"/>
          <c:tx>
            <c:strRef>
              <c:f>Sheet1!$A$28</c:f>
              <c:strCache>
                <c:ptCount val="1"/>
                <c:pt idx="0">
                  <c:v>Greece</c:v>
                </c:pt>
              </c:strCache>
            </c:strRef>
          </c:tx>
          <c:spPr>
            <a:ln w="28575" cap="rnd">
              <a:solidFill>
                <a:schemeClr val="accent3">
                  <a:lumMod val="60000"/>
                  <a:lumOff val="4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Sheet1!$B$28:$H$28</c:f>
            </c:numRef>
          </c:val>
          <c:smooth val="0"/>
          <c:extLst>
            <c:ext xmlns:c16="http://schemas.microsoft.com/office/drawing/2014/chart" uri="{C3380CC4-5D6E-409C-BE32-E72D297353CC}">
              <c16:uniqueId val="{00000016-FC4E-4988-BD38-A35A2844DFBB}"/>
            </c:ext>
          </c:extLst>
        </c:ser>
        <c:ser>
          <c:idx val="29"/>
          <c:order val="35"/>
          <c:tx>
            <c:strRef>
              <c:f>Sheet1!$A$31</c:f>
              <c:strCache>
                <c:ptCount val="1"/>
                <c:pt idx="0">
                  <c:v>Hungary</c:v>
                </c:pt>
              </c:strCache>
            </c:strRef>
          </c:tx>
          <c:spPr>
            <a:ln w="28575" cap="rnd">
              <a:solidFill>
                <a:schemeClr val="accent6">
                  <a:lumMod val="60000"/>
                  <a:lumOff val="4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Sheet1!$B$31:$H$31</c:f>
            </c:numRef>
          </c:val>
          <c:smooth val="0"/>
          <c:extLst>
            <c:ext xmlns:c16="http://schemas.microsoft.com/office/drawing/2014/chart" uri="{C3380CC4-5D6E-409C-BE32-E72D297353CC}">
              <c16:uniqueId val="{00000017-FC4E-4988-BD38-A35A2844DFBB}"/>
            </c:ext>
          </c:extLst>
        </c:ser>
        <c:ser>
          <c:idx val="30"/>
          <c:order val="36"/>
          <c:tx>
            <c:strRef>
              <c:f>Sheet1!$A$32</c:f>
              <c:strCache>
                <c:ptCount val="1"/>
                <c:pt idx="0">
                  <c:v>Iceland</c:v>
                </c:pt>
              </c:strCache>
            </c:strRef>
          </c:tx>
          <c:spPr>
            <a:ln w="28575" cap="rnd">
              <a:solidFill>
                <a:schemeClr val="accent1">
                  <a:lumMod val="5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Sheet1!$B$32:$H$32</c:f>
            </c:numRef>
          </c:val>
          <c:smooth val="0"/>
          <c:extLst>
            <c:ext xmlns:c16="http://schemas.microsoft.com/office/drawing/2014/chart" uri="{C3380CC4-5D6E-409C-BE32-E72D297353CC}">
              <c16:uniqueId val="{00000018-FC4E-4988-BD38-A35A2844DFBB}"/>
            </c:ext>
          </c:extLst>
        </c:ser>
        <c:ser>
          <c:idx val="31"/>
          <c:order val="37"/>
          <c:tx>
            <c:strRef>
              <c:f>Sheet1!$A$33</c:f>
              <c:strCache>
                <c:ptCount val="1"/>
                <c:pt idx="0">
                  <c:v>Indonesia</c:v>
                </c:pt>
              </c:strCache>
            </c:strRef>
          </c:tx>
          <c:spPr>
            <a:ln w="28575" cap="rnd">
              <a:solidFill>
                <a:schemeClr val="accent2">
                  <a:lumMod val="5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Sheet1!$B$33:$H$33</c:f>
            </c:numRef>
          </c:val>
          <c:smooth val="0"/>
          <c:extLst>
            <c:ext xmlns:c16="http://schemas.microsoft.com/office/drawing/2014/chart" uri="{C3380CC4-5D6E-409C-BE32-E72D297353CC}">
              <c16:uniqueId val="{00000019-FC4E-4988-BD38-A35A2844DFBB}"/>
            </c:ext>
          </c:extLst>
        </c:ser>
        <c:ser>
          <c:idx val="33"/>
          <c:order val="38"/>
          <c:tx>
            <c:strRef>
              <c:f>Sheet1!$A$35</c:f>
              <c:strCache>
                <c:ptCount val="1"/>
                <c:pt idx="0">
                  <c:v>Israel</c:v>
                </c:pt>
              </c:strCache>
            </c:strRef>
          </c:tx>
          <c:spPr>
            <a:ln w="28575" cap="rnd">
              <a:solidFill>
                <a:schemeClr val="accent4">
                  <a:lumMod val="5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Sheet1!$B$35:$H$35</c:f>
            </c:numRef>
          </c:val>
          <c:smooth val="0"/>
          <c:extLst>
            <c:ext xmlns:c16="http://schemas.microsoft.com/office/drawing/2014/chart" uri="{C3380CC4-5D6E-409C-BE32-E72D297353CC}">
              <c16:uniqueId val="{0000001A-FC4E-4988-BD38-A35A2844DFBB}"/>
            </c:ext>
          </c:extLst>
        </c:ser>
        <c:ser>
          <c:idx val="35"/>
          <c:order val="39"/>
          <c:tx>
            <c:strRef>
              <c:f>Sheet1!$A$37</c:f>
              <c:strCache>
                <c:ptCount val="1"/>
                <c:pt idx="0">
                  <c:v>Jamaica*</c:v>
                </c:pt>
              </c:strCache>
            </c:strRef>
          </c:tx>
          <c:spPr>
            <a:ln w="28575" cap="rnd">
              <a:solidFill>
                <a:schemeClr val="accent6">
                  <a:lumMod val="5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Sheet1!$B$37:$H$37</c:f>
            </c:numRef>
          </c:val>
          <c:smooth val="0"/>
          <c:extLst>
            <c:ext xmlns:c16="http://schemas.microsoft.com/office/drawing/2014/chart" uri="{C3380CC4-5D6E-409C-BE32-E72D297353CC}">
              <c16:uniqueId val="{0000001B-FC4E-4988-BD38-A35A2844DFBB}"/>
            </c:ext>
          </c:extLst>
        </c:ser>
        <c:ser>
          <c:idx val="36"/>
          <c:order val="40"/>
          <c:tx>
            <c:strRef>
              <c:f>Sheet1!$A$38</c:f>
              <c:strCache>
                <c:ptCount val="1"/>
                <c:pt idx="0">
                  <c:v>Japan</c:v>
                </c:pt>
              </c:strCache>
            </c:strRef>
          </c:tx>
          <c:spPr>
            <a:ln w="28575" cap="rnd">
              <a:solidFill>
                <a:schemeClr val="bg1"/>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Sheet1!$B$38:$H$38</c:f>
              <c:numCache>
                <c:formatCode>0</c:formatCode>
                <c:ptCount val="7"/>
                <c:pt idx="0">
                  <c:v>534.1365015716691</c:v>
                </c:pt>
                <c:pt idx="1">
                  <c:v>523.10251495872296</c:v>
                </c:pt>
                <c:pt idx="2">
                  <c:v>528.99309300025823</c:v>
                </c:pt>
                <c:pt idx="3">
                  <c:v>536.40691823421946</c:v>
                </c:pt>
                <c:pt idx="4">
                  <c:v>532.43987220398378</c:v>
                </c:pt>
                <c:pt idx="5">
                  <c:v>526.97325049698168</c:v>
                </c:pt>
                <c:pt idx="6">
                  <c:v>535.5793059957158</c:v>
                </c:pt>
              </c:numCache>
            </c:numRef>
          </c:val>
          <c:smooth val="0"/>
          <c:extLst>
            <c:ext xmlns:c16="http://schemas.microsoft.com/office/drawing/2014/chart" uri="{C3380CC4-5D6E-409C-BE32-E72D297353CC}">
              <c16:uniqueId val="{0000001C-FC4E-4988-BD38-A35A2844DFBB}"/>
            </c:ext>
          </c:extLst>
        </c:ser>
        <c:ser>
          <c:idx val="38"/>
          <c:order val="41"/>
          <c:tx>
            <c:strRef>
              <c:f>Sheet1!$A$40</c:f>
              <c:strCache>
                <c:ptCount val="1"/>
                <c:pt idx="0">
                  <c:v>Kazakhstan</c:v>
                </c:pt>
              </c:strCache>
            </c:strRef>
          </c:tx>
          <c:spPr>
            <a:ln w="28575" cap="rnd">
              <a:solidFill>
                <a:schemeClr val="accent3">
                  <a:lumMod val="70000"/>
                  <a:lumOff val="3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Sheet1!$B$40:$H$40</c:f>
            </c:numRef>
          </c:val>
          <c:smooth val="0"/>
          <c:extLst>
            <c:ext xmlns:c16="http://schemas.microsoft.com/office/drawing/2014/chart" uri="{C3380CC4-5D6E-409C-BE32-E72D297353CC}">
              <c16:uniqueId val="{0000001D-FC4E-4988-BD38-A35A2844DFBB}"/>
            </c:ext>
          </c:extLst>
        </c:ser>
        <c:ser>
          <c:idx val="39"/>
          <c:order val="42"/>
          <c:tx>
            <c:strRef>
              <c:f>Sheet1!$A$41</c:f>
              <c:strCache>
                <c:ptCount val="1"/>
                <c:pt idx="0">
                  <c:v>Korea</c:v>
                </c:pt>
              </c:strCache>
            </c:strRef>
          </c:tx>
          <c:spPr>
            <a:ln w="28575" cap="rnd">
              <a:solidFill>
                <a:schemeClr val="accent4">
                  <a:lumMod val="70000"/>
                  <a:lumOff val="3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Sheet1!$B$41:$H$41</c:f>
            </c:numRef>
          </c:val>
          <c:smooth val="0"/>
          <c:extLst>
            <c:ext xmlns:c16="http://schemas.microsoft.com/office/drawing/2014/chart" uri="{C3380CC4-5D6E-409C-BE32-E72D297353CC}">
              <c16:uniqueId val="{0000001E-FC4E-4988-BD38-A35A2844DFBB}"/>
            </c:ext>
          </c:extLst>
        </c:ser>
        <c:ser>
          <c:idx val="40"/>
          <c:order val="43"/>
          <c:tx>
            <c:strRef>
              <c:f>Sheet1!$A$42</c:f>
              <c:strCache>
                <c:ptCount val="1"/>
                <c:pt idx="0">
                  <c:v>Kosovo</c:v>
                </c:pt>
              </c:strCache>
            </c:strRef>
          </c:tx>
          <c:spPr>
            <a:ln w="28575" cap="rnd">
              <a:solidFill>
                <a:schemeClr val="accent5">
                  <a:lumMod val="70000"/>
                  <a:lumOff val="3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Sheet1!$B$42:$H$42</c:f>
            </c:numRef>
          </c:val>
          <c:smooth val="0"/>
          <c:extLst>
            <c:ext xmlns:c16="http://schemas.microsoft.com/office/drawing/2014/chart" uri="{C3380CC4-5D6E-409C-BE32-E72D297353CC}">
              <c16:uniqueId val="{0000001F-FC4E-4988-BD38-A35A2844DFBB}"/>
            </c:ext>
          </c:extLst>
        </c:ser>
        <c:ser>
          <c:idx val="41"/>
          <c:order val="44"/>
          <c:tx>
            <c:strRef>
              <c:f>Sheet1!$A$43</c:f>
              <c:strCache>
                <c:ptCount val="1"/>
                <c:pt idx="0">
                  <c:v>Latvia*</c:v>
                </c:pt>
              </c:strCache>
            </c:strRef>
          </c:tx>
          <c:spPr>
            <a:ln w="28575" cap="rnd">
              <a:solidFill>
                <a:schemeClr val="accent6">
                  <a:lumMod val="70000"/>
                  <a:lumOff val="3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Sheet1!$B$43:$H$43</c:f>
            </c:numRef>
          </c:val>
          <c:smooth val="0"/>
          <c:extLst>
            <c:ext xmlns:c16="http://schemas.microsoft.com/office/drawing/2014/chart" uri="{C3380CC4-5D6E-409C-BE32-E72D297353CC}">
              <c16:uniqueId val="{00000020-FC4E-4988-BD38-A35A2844DFBB}"/>
            </c:ext>
          </c:extLst>
        </c:ser>
        <c:ser>
          <c:idx val="42"/>
          <c:order val="45"/>
          <c:tx>
            <c:strRef>
              <c:f>Sheet1!$A$44</c:f>
              <c:strCache>
                <c:ptCount val="1"/>
                <c:pt idx="0">
                  <c:v>Lithuania</c:v>
                </c:pt>
              </c:strCache>
            </c:strRef>
          </c:tx>
          <c:spPr>
            <a:ln w="28575" cap="rnd">
              <a:solidFill>
                <a:schemeClr val="accent1">
                  <a:lumMod val="7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Sheet1!$B$44:$H$44</c:f>
            </c:numRef>
          </c:val>
          <c:smooth val="0"/>
          <c:extLst>
            <c:ext xmlns:c16="http://schemas.microsoft.com/office/drawing/2014/chart" uri="{C3380CC4-5D6E-409C-BE32-E72D297353CC}">
              <c16:uniqueId val="{00000021-FC4E-4988-BD38-A35A2844DFBB}"/>
            </c:ext>
          </c:extLst>
        </c:ser>
        <c:ser>
          <c:idx val="44"/>
          <c:order val="46"/>
          <c:tx>
            <c:strRef>
              <c:f>Sheet1!$A$46</c:f>
              <c:strCache>
                <c:ptCount val="1"/>
                <c:pt idx="0">
                  <c:v>Malaysia</c:v>
                </c:pt>
              </c:strCache>
            </c:strRef>
          </c:tx>
          <c:spPr>
            <a:ln w="28575" cap="rnd">
              <a:solidFill>
                <a:schemeClr val="accent3">
                  <a:lumMod val="7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Sheet1!$B$46:$H$46</c:f>
            </c:numRef>
          </c:val>
          <c:smooth val="0"/>
          <c:extLst>
            <c:ext xmlns:c16="http://schemas.microsoft.com/office/drawing/2014/chart" uri="{C3380CC4-5D6E-409C-BE32-E72D297353CC}">
              <c16:uniqueId val="{00000022-FC4E-4988-BD38-A35A2844DFBB}"/>
            </c:ext>
          </c:extLst>
        </c:ser>
        <c:ser>
          <c:idx val="45"/>
          <c:order val="47"/>
          <c:tx>
            <c:strRef>
              <c:f>Sheet1!$A$47</c:f>
              <c:strCache>
                <c:ptCount val="1"/>
                <c:pt idx="0">
                  <c:v>Malta</c:v>
                </c:pt>
              </c:strCache>
            </c:strRef>
          </c:tx>
          <c:spPr>
            <a:ln w="28575" cap="rnd">
              <a:solidFill>
                <a:schemeClr val="accent4">
                  <a:lumMod val="7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Sheet1!$B$47:$H$47</c:f>
            </c:numRef>
          </c:val>
          <c:smooth val="0"/>
          <c:extLst>
            <c:ext xmlns:c16="http://schemas.microsoft.com/office/drawing/2014/chart" uri="{C3380CC4-5D6E-409C-BE32-E72D297353CC}">
              <c16:uniqueId val="{00000023-FC4E-4988-BD38-A35A2844DFBB}"/>
            </c:ext>
          </c:extLst>
        </c:ser>
        <c:ser>
          <c:idx val="46"/>
          <c:order val="48"/>
          <c:tx>
            <c:strRef>
              <c:f>Sheet1!$A$48</c:f>
              <c:strCache>
                <c:ptCount val="1"/>
                <c:pt idx="0">
                  <c:v>Mexico</c:v>
                </c:pt>
              </c:strCache>
            </c:strRef>
          </c:tx>
          <c:spPr>
            <a:ln w="28575" cap="rnd">
              <a:solidFill>
                <a:schemeClr val="accent5">
                  <a:lumMod val="7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Sheet1!$B$48:$H$48</c:f>
            </c:numRef>
          </c:val>
          <c:smooth val="0"/>
          <c:extLst>
            <c:ext xmlns:c16="http://schemas.microsoft.com/office/drawing/2014/chart" uri="{C3380CC4-5D6E-409C-BE32-E72D297353CC}">
              <c16:uniqueId val="{00000024-FC4E-4988-BD38-A35A2844DFBB}"/>
            </c:ext>
          </c:extLst>
        </c:ser>
        <c:ser>
          <c:idx val="47"/>
          <c:order val="49"/>
          <c:tx>
            <c:strRef>
              <c:f>Sheet1!$A$49</c:f>
              <c:strCache>
                <c:ptCount val="1"/>
                <c:pt idx="0">
                  <c:v>Moldova</c:v>
                </c:pt>
              </c:strCache>
            </c:strRef>
          </c:tx>
          <c:spPr>
            <a:ln w="28575" cap="rnd">
              <a:solidFill>
                <a:schemeClr val="accent6">
                  <a:lumMod val="7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Sheet1!$B$49:$H$49</c:f>
            </c:numRef>
          </c:val>
          <c:smooth val="0"/>
          <c:extLst>
            <c:ext xmlns:c16="http://schemas.microsoft.com/office/drawing/2014/chart" uri="{C3380CC4-5D6E-409C-BE32-E72D297353CC}">
              <c16:uniqueId val="{00000025-FC4E-4988-BD38-A35A2844DFBB}"/>
            </c:ext>
          </c:extLst>
        </c:ser>
        <c:ser>
          <c:idx val="49"/>
          <c:order val="50"/>
          <c:tx>
            <c:strRef>
              <c:f>Sheet1!$A$51</c:f>
              <c:strCache>
                <c:ptCount val="1"/>
                <c:pt idx="0">
                  <c:v>Montenegro</c:v>
                </c:pt>
              </c:strCache>
            </c:strRef>
          </c:tx>
          <c:spPr>
            <a:ln w="28575" cap="rnd">
              <a:solidFill>
                <a:schemeClr val="accent2">
                  <a:lumMod val="50000"/>
                  <a:lumOff val="5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Sheet1!$B$51:$H$51</c:f>
            </c:numRef>
          </c:val>
          <c:smooth val="0"/>
          <c:extLst>
            <c:ext xmlns:c16="http://schemas.microsoft.com/office/drawing/2014/chart" uri="{C3380CC4-5D6E-409C-BE32-E72D297353CC}">
              <c16:uniqueId val="{00000026-FC4E-4988-BD38-A35A2844DFBB}"/>
            </c:ext>
          </c:extLst>
        </c:ser>
        <c:ser>
          <c:idx val="51"/>
          <c:order val="51"/>
          <c:tx>
            <c:strRef>
              <c:f>Sheet1!$A$53</c:f>
              <c:strCache>
                <c:ptCount val="1"/>
                <c:pt idx="0">
                  <c:v>Netherlands*</c:v>
                </c:pt>
              </c:strCache>
            </c:strRef>
          </c:tx>
          <c:spPr>
            <a:ln w="28575" cap="rnd">
              <a:solidFill>
                <a:schemeClr val="accent4">
                  <a:lumMod val="50000"/>
                  <a:lumOff val="5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Sheet1!$B$53:$H$53</c:f>
            </c:numRef>
          </c:val>
          <c:smooth val="0"/>
          <c:extLst>
            <c:ext xmlns:c16="http://schemas.microsoft.com/office/drawing/2014/chart" uri="{C3380CC4-5D6E-409C-BE32-E72D297353CC}">
              <c16:uniqueId val="{00000027-FC4E-4988-BD38-A35A2844DFBB}"/>
            </c:ext>
          </c:extLst>
        </c:ser>
        <c:ser>
          <c:idx val="52"/>
          <c:order val="52"/>
          <c:tx>
            <c:strRef>
              <c:f>Sheet1!$A$54</c:f>
              <c:strCache>
                <c:ptCount val="1"/>
                <c:pt idx="0">
                  <c:v>New Zealand*</c:v>
                </c:pt>
              </c:strCache>
            </c:strRef>
          </c:tx>
          <c:spPr>
            <a:ln w="28575" cap="rnd">
              <a:solidFill>
                <a:schemeClr val="accent5">
                  <a:lumMod val="50000"/>
                  <a:lumOff val="5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Sheet1!$B$54:$H$54</c:f>
            </c:numRef>
          </c:val>
          <c:smooth val="0"/>
          <c:extLst>
            <c:ext xmlns:c16="http://schemas.microsoft.com/office/drawing/2014/chart" uri="{C3380CC4-5D6E-409C-BE32-E72D297353CC}">
              <c16:uniqueId val="{00000028-FC4E-4988-BD38-A35A2844DFBB}"/>
            </c:ext>
          </c:extLst>
        </c:ser>
        <c:ser>
          <c:idx val="53"/>
          <c:order val="53"/>
          <c:tx>
            <c:strRef>
              <c:f>Sheet1!$A$55</c:f>
              <c:strCache>
                <c:ptCount val="1"/>
                <c:pt idx="0">
                  <c:v>North Macedonia</c:v>
                </c:pt>
              </c:strCache>
            </c:strRef>
          </c:tx>
          <c:spPr>
            <a:ln w="28575" cap="rnd">
              <a:solidFill>
                <a:schemeClr val="accent6">
                  <a:lumMod val="50000"/>
                  <a:lumOff val="5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Sheet1!$B$55:$H$55</c:f>
            </c:numRef>
          </c:val>
          <c:smooth val="0"/>
          <c:extLst>
            <c:ext xmlns:c16="http://schemas.microsoft.com/office/drawing/2014/chart" uri="{C3380CC4-5D6E-409C-BE32-E72D297353CC}">
              <c16:uniqueId val="{00000029-FC4E-4988-BD38-A35A2844DFBB}"/>
            </c:ext>
          </c:extLst>
        </c:ser>
        <c:ser>
          <c:idx val="54"/>
          <c:order val="54"/>
          <c:tx>
            <c:strRef>
              <c:f>Sheet1!$A$56</c:f>
              <c:strCache>
                <c:ptCount val="1"/>
                <c:pt idx="0">
                  <c:v>Norway</c:v>
                </c:pt>
              </c:strCache>
            </c:strRef>
          </c:tx>
          <c:spPr>
            <a:ln w="28575" cap="rnd">
              <a:solidFill>
                <a:schemeClr val="accent1"/>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Sheet1!$B$56:$H$56</c:f>
            </c:numRef>
          </c:val>
          <c:smooth val="0"/>
          <c:extLst>
            <c:ext xmlns:c16="http://schemas.microsoft.com/office/drawing/2014/chart" uri="{C3380CC4-5D6E-409C-BE32-E72D297353CC}">
              <c16:uniqueId val="{0000002A-FC4E-4988-BD38-A35A2844DFBB}"/>
            </c:ext>
          </c:extLst>
        </c:ser>
        <c:ser>
          <c:idx val="55"/>
          <c:order val="55"/>
          <c:tx>
            <c:strRef>
              <c:f>Sheet1!$A$57</c:f>
              <c:strCache>
                <c:ptCount val="1"/>
                <c:pt idx="0">
                  <c:v>OECD average</c:v>
                </c:pt>
              </c:strCache>
            </c:strRef>
          </c:tx>
          <c:spPr>
            <a:ln w="28575" cap="rnd">
              <a:solidFill>
                <a:schemeClr val="accent2"/>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Sheet1!$B$57:$H$57</c:f>
            </c:numRef>
          </c:val>
          <c:smooth val="0"/>
          <c:extLst>
            <c:ext xmlns:c16="http://schemas.microsoft.com/office/drawing/2014/chart" uri="{C3380CC4-5D6E-409C-BE32-E72D297353CC}">
              <c16:uniqueId val="{0000002B-FC4E-4988-BD38-A35A2844DFBB}"/>
            </c:ext>
          </c:extLst>
        </c:ser>
        <c:ser>
          <c:idx val="56"/>
          <c:order val="56"/>
          <c:tx>
            <c:strRef>
              <c:f>Sheet1!$A$58</c:f>
              <c:strCache>
                <c:ptCount val="1"/>
                <c:pt idx="0">
                  <c:v>OECD average-23</c:v>
                </c:pt>
              </c:strCache>
            </c:strRef>
          </c:tx>
          <c:spPr>
            <a:ln w="127000" cap="rnd">
              <a:solidFill>
                <a:schemeClr val="accent3"/>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Sheet1!$B$58:$H$58</c:f>
              <c:numCache>
                <c:formatCode>0</c:formatCode>
                <c:ptCount val="7"/>
                <c:pt idx="0">
                  <c:v>502.12498519271742</c:v>
                </c:pt>
                <c:pt idx="1">
                  <c:v>501.06523609204339</c:v>
                </c:pt>
                <c:pt idx="2">
                  <c:v>501.66895692382252</c:v>
                </c:pt>
                <c:pt idx="3">
                  <c:v>498.67531704228998</c:v>
                </c:pt>
                <c:pt idx="4">
                  <c:v>495.51943038810992</c:v>
                </c:pt>
                <c:pt idx="5">
                  <c:v>496.35018907296131</c:v>
                </c:pt>
                <c:pt idx="6">
                  <c:v>480.28918912230591</c:v>
                </c:pt>
              </c:numCache>
            </c:numRef>
          </c:val>
          <c:smooth val="0"/>
          <c:extLst>
            <c:ext xmlns:c16="http://schemas.microsoft.com/office/drawing/2014/chart" uri="{C3380CC4-5D6E-409C-BE32-E72D297353CC}">
              <c16:uniqueId val="{0000002C-FC4E-4988-BD38-A35A2844DFBB}"/>
            </c:ext>
          </c:extLst>
        </c:ser>
        <c:ser>
          <c:idx val="57"/>
          <c:order val="57"/>
          <c:tx>
            <c:strRef>
              <c:f>Sheet1!$A$59</c:f>
              <c:strCache>
                <c:ptCount val="1"/>
                <c:pt idx="0">
                  <c:v>OECD average-26</c:v>
                </c:pt>
              </c:strCache>
            </c:strRef>
          </c:tx>
          <c:spPr>
            <a:ln w="28575" cap="rnd">
              <a:solidFill>
                <a:schemeClr val="accent4"/>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Sheet1!$B$59:$H$59</c:f>
            </c:numRef>
          </c:val>
          <c:smooth val="0"/>
          <c:extLst>
            <c:ext xmlns:c16="http://schemas.microsoft.com/office/drawing/2014/chart" uri="{C3380CC4-5D6E-409C-BE32-E72D297353CC}">
              <c16:uniqueId val="{0000002D-FC4E-4988-BD38-A35A2844DFBB}"/>
            </c:ext>
          </c:extLst>
        </c:ser>
        <c:ser>
          <c:idx val="58"/>
          <c:order val="58"/>
          <c:tx>
            <c:strRef>
              <c:f>Sheet1!$A$60</c:f>
              <c:strCache>
                <c:ptCount val="1"/>
                <c:pt idx="0">
                  <c:v>OECD average-35</c:v>
                </c:pt>
              </c:strCache>
            </c:strRef>
          </c:tx>
          <c:spPr>
            <a:ln w="28575" cap="rnd">
              <a:solidFill>
                <a:schemeClr val="accent5"/>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Sheet1!$B$60:$H$60</c:f>
            </c:numRef>
          </c:val>
          <c:smooth val="0"/>
          <c:extLst>
            <c:ext xmlns:c16="http://schemas.microsoft.com/office/drawing/2014/chart" uri="{C3380CC4-5D6E-409C-BE32-E72D297353CC}">
              <c16:uniqueId val="{0000002E-FC4E-4988-BD38-A35A2844DFBB}"/>
            </c:ext>
          </c:extLst>
        </c:ser>
        <c:ser>
          <c:idx val="59"/>
          <c:order val="59"/>
          <c:tx>
            <c:strRef>
              <c:f>Sheet1!$A$61</c:f>
              <c:strCache>
                <c:ptCount val="1"/>
                <c:pt idx="0">
                  <c:v>Palestinian Authority</c:v>
                </c:pt>
              </c:strCache>
            </c:strRef>
          </c:tx>
          <c:spPr>
            <a:ln w="28575" cap="rnd">
              <a:solidFill>
                <a:schemeClr val="accent6"/>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Sheet1!$B$61:$H$61</c:f>
            </c:numRef>
          </c:val>
          <c:smooth val="0"/>
          <c:extLst>
            <c:ext xmlns:c16="http://schemas.microsoft.com/office/drawing/2014/chart" uri="{C3380CC4-5D6E-409C-BE32-E72D297353CC}">
              <c16:uniqueId val="{0000002F-FC4E-4988-BD38-A35A2844DFBB}"/>
            </c:ext>
          </c:extLst>
        </c:ser>
        <c:ser>
          <c:idx val="60"/>
          <c:order val="60"/>
          <c:tx>
            <c:strRef>
              <c:f>Sheet1!$A$62</c:f>
              <c:strCache>
                <c:ptCount val="1"/>
                <c:pt idx="0">
                  <c:v>Panama*</c:v>
                </c:pt>
              </c:strCache>
            </c:strRef>
          </c:tx>
          <c:spPr>
            <a:ln w="28575" cap="rnd">
              <a:solidFill>
                <a:schemeClr val="accent1">
                  <a:lumMod val="6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Sheet1!$B$62:$H$62</c:f>
            </c:numRef>
          </c:val>
          <c:smooth val="0"/>
          <c:extLst>
            <c:ext xmlns:c16="http://schemas.microsoft.com/office/drawing/2014/chart" uri="{C3380CC4-5D6E-409C-BE32-E72D297353CC}">
              <c16:uniqueId val="{00000030-FC4E-4988-BD38-A35A2844DFBB}"/>
            </c:ext>
          </c:extLst>
        </c:ser>
        <c:ser>
          <c:idx val="61"/>
          <c:order val="61"/>
          <c:tx>
            <c:strRef>
              <c:f>Sheet1!$A$63</c:f>
              <c:strCache>
                <c:ptCount val="1"/>
                <c:pt idx="0">
                  <c:v>Paraguay</c:v>
                </c:pt>
              </c:strCache>
            </c:strRef>
          </c:tx>
          <c:spPr>
            <a:ln w="28575" cap="rnd">
              <a:solidFill>
                <a:schemeClr val="accent2">
                  <a:lumMod val="6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Sheet1!$B$63:$H$63</c:f>
            </c:numRef>
          </c:val>
          <c:smooth val="0"/>
          <c:extLst>
            <c:ext xmlns:c16="http://schemas.microsoft.com/office/drawing/2014/chart" uri="{C3380CC4-5D6E-409C-BE32-E72D297353CC}">
              <c16:uniqueId val="{00000031-FC4E-4988-BD38-A35A2844DFBB}"/>
            </c:ext>
          </c:extLst>
        </c:ser>
        <c:ser>
          <c:idx val="62"/>
          <c:order val="62"/>
          <c:tx>
            <c:strRef>
              <c:f>Sheet1!$A$64</c:f>
              <c:strCache>
                <c:ptCount val="1"/>
                <c:pt idx="0">
                  <c:v>Peru</c:v>
                </c:pt>
              </c:strCache>
            </c:strRef>
          </c:tx>
          <c:spPr>
            <a:ln w="28575" cap="rnd">
              <a:solidFill>
                <a:schemeClr val="accent3">
                  <a:lumMod val="6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Sheet1!$B$64:$H$64</c:f>
            </c:numRef>
          </c:val>
          <c:smooth val="0"/>
          <c:extLst>
            <c:ext xmlns:c16="http://schemas.microsoft.com/office/drawing/2014/chart" uri="{C3380CC4-5D6E-409C-BE32-E72D297353CC}">
              <c16:uniqueId val="{00000032-FC4E-4988-BD38-A35A2844DFBB}"/>
            </c:ext>
          </c:extLst>
        </c:ser>
        <c:ser>
          <c:idx val="63"/>
          <c:order val="63"/>
          <c:tx>
            <c:strRef>
              <c:f>Sheet1!$A$65</c:f>
              <c:strCache>
                <c:ptCount val="1"/>
                <c:pt idx="0">
                  <c:v>Philippines</c:v>
                </c:pt>
              </c:strCache>
            </c:strRef>
          </c:tx>
          <c:spPr>
            <a:ln w="28575" cap="rnd">
              <a:solidFill>
                <a:schemeClr val="accent4">
                  <a:lumMod val="6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Sheet1!$B$65:$H$65</c:f>
            </c:numRef>
          </c:val>
          <c:smooth val="0"/>
          <c:extLst>
            <c:ext xmlns:c16="http://schemas.microsoft.com/office/drawing/2014/chart" uri="{C3380CC4-5D6E-409C-BE32-E72D297353CC}">
              <c16:uniqueId val="{00000033-FC4E-4988-BD38-A35A2844DFBB}"/>
            </c:ext>
          </c:extLst>
        </c:ser>
        <c:ser>
          <c:idx val="64"/>
          <c:order val="64"/>
          <c:tx>
            <c:strRef>
              <c:f>Sheet1!$A$66</c:f>
              <c:strCache>
                <c:ptCount val="1"/>
                <c:pt idx="0">
                  <c:v>Poland</c:v>
                </c:pt>
              </c:strCache>
            </c:strRef>
          </c:tx>
          <c:spPr>
            <a:ln w="28575" cap="rnd">
              <a:solidFill>
                <a:schemeClr val="accent5">
                  <a:lumMod val="6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Sheet1!$B$66:$H$66</c:f>
            </c:numRef>
          </c:val>
          <c:smooth val="0"/>
          <c:extLst>
            <c:ext xmlns:c16="http://schemas.microsoft.com/office/drawing/2014/chart" uri="{C3380CC4-5D6E-409C-BE32-E72D297353CC}">
              <c16:uniqueId val="{00000034-FC4E-4988-BD38-A35A2844DFBB}"/>
            </c:ext>
          </c:extLst>
        </c:ser>
        <c:ser>
          <c:idx val="65"/>
          <c:order val="65"/>
          <c:tx>
            <c:strRef>
              <c:f>Sheet1!$A$67</c:f>
              <c:strCache>
                <c:ptCount val="1"/>
                <c:pt idx="0">
                  <c:v>Portugal</c:v>
                </c:pt>
              </c:strCache>
            </c:strRef>
          </c:tx>
          <c:spPr>
            <a:ln w="28575" cap="rnd">
              <a:solidFill>
                <a:schemeClr val="accent6">
                  <a:lumMod val="6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Sheet1!$B$67:$H$67</c:f>
            </c:numRef>
          </c:val>
          <c:smooth val="0"/>
          <c:extLst>
            <c:ext xmlns:c16="http://schemas.microsoft.com/office/drawing/2014/chart" uri="{C3380CC4-5D6E-409C-BE32-E72D297353CC}">
              <c16:uniqueId val="{00000035-FC4E-4988-BD38-A35A2844DFBB}"/>
            </c:ext>
          </c:extLst>
        </c:ser>
        <c:ser>
          <c:idx val="66"/>
          <c:order val="66"/>
          <c:tx>
            <c:strRef>
              <c:f>Sheet1!$A$68</c:f>
              <c:strCache>
                <c:ptCount val="1"/>
                <c:pt idx="0">
                  <c:v>Qatar</c:v>
                </c:pt>
              </c:strCache>
            </c:strRef>
          </c:tx>
          <c:spPr>
            <a:ln w="28575" cap="rnd">
              <a:solidFill>
                <a:schemeClr val="accent1">
                  <a:lumMod val="80000"/>
                  <a:lumOff val="2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Sheet1!$B$68:$H$68</c:f>
            </c:numRef>
          </c:val>
          <c:smooth val="0"/>
          <c:extLst>
            <c:ext xmlns:c16="http://schemas.microsoft.com/office/drawing/2014/chart" uri="{C3380CC4-5D6E-409C-BE32-E72D297353CC}">
              <c16:uniqueId val="{00000036-FC4E-4988-BD38-A35A2844DFBB}"/>
            </c:ext>
          </c:extLst>
        </c:ser>
        <c:ser>
          <c:idx val="67"/>
          <c:order val="67"/>
          <c:tx>
            <c:strRef>
              <c:f>Sheet1!$A$69</c:f>
              <c:strCache>
                <c:ptCount val="1"/>
                <c:pt idx="0">
                  <c:v>Romania</c:v>
                </c:pt>
              </c:strCache>
            </c:strRef>
          </c:tx>
          <c:spPr>
            <a:ln w="28575" cap="rnd">
              <a:solidFill>
                <a:schemeClr val="accent2">
                  <a:lumMod val="80000"/>
                  <a:lumOff val="2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Sheet1!$B$69:$H$69</c:f>
            </c:numRef>
          </c:val>
          <c:smooth val="0"/>
          <c:extLst>
            <c:ext xmlns:c16="http://schemas.microsoft.com/office/drawing/2014/chart" uri="{C3380CC4-5D6E-409C-BE32-E72D297353CC}">
              <c16:uniqueId val="{00000037-FC4E-4988-BD38-A35A2844DFBB}"/>
            </c:ext>
          </c:extLst>
        </c:ser>
        <c:ser>
          <c:idx val="68"/>
          <c:order val="68"/>
          <c:tx>
            <c:strRef>
              <c:f>Sheet1!$A$70</c:f>
              <c:strCache>
                <c:ptCount val="1"/>
                <c:pt idx="0">
                  <c:v>Saudi Arabia</c:v>
                </c:pt>
              </c:strCache>
            </c:strRef>
          </c:tx>
          <c:spPr>
            <a:ln w="28575" cap="rnd">
              <a:solidFill>
                <a:schemeClr val="accent3">
                  <a:lumMod val="80000"/>
                  <a:lumOff val="2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Sheet1!$B$70:$H$70</c:f>
            </c:numRef>
          </c:val>
          <c:smooth val="0"/>
          <c:extLst>
            <c:ext xmlns:c16="http://schemas.microsoft.com/office/drawing/2014/chart" uri="{C3380CC4-5D6E-409C-BE32-E72D297353CC}">
              <c16:uniqueId val="{00000038-FC4E-4988-BD38-A35A2844DFBB}"/>
            </c:ext>
          </c:extLst>
        </c:ser>
        <c:ser>
          <c:idx val="69"/>
          <c:order val="69"/>
          <c:tx>
            <c:strRef>
              <c:f>Sheet1!$A$71</c:f>
              <c:strCache>
                <c:ptCount val="1"/>
                <c:pt idx="0">
                  <c:v>Serbia</c:v>
                </c:pt>
              </c:strCache>
            </c:strRef>
          </c:tx>
          <c:spPr>
            <a:ln w="28575" cap="rnd">
              <a:solidFill>
                <a:schemeClr val="accent4">
                  <a:lumMod val="80000"/>
                  <a:lumOff val="2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Sheet1!$B$71:$H$71</c:f>
            </c:numRef>
          </c:val>
          <c:smooth val="0"/>
          <c:extLst>
            <c:ext xmlns:c16="http://schemas.microsoft.com/office/drawing/2014/chart" uri="{C3380CC4-5D6E-409C-BE32-E72D297353CC}">
              <c16:uniqueId val="{00000039-FC4E-4988-BD38-A35A2844DFBB}"/>
            </c:ext>
          </c:extLst>
        </c:ser>
        <c:ser>
          <c:idx val="70"/>
          <c:order val="70"/>
          <c:tx>
            <c:strRef>
              <c:f>Sheet1!$A$72</c:f>
              <c:strCache>
                <c:ptCount val="1"/>
                <c:pt idx="0">
                  <c:v>Singapore</c:v>
                </c:pt>
              </c:strCache>
            </c:strRef>
          </c:tx>
          <c:spPr>
            <a:ln w="28575" cap="rnd">
              <a:solidFill>
                <a:srgbClr val="C00000"/>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Sheet1!$B$72:$H$72</c:f>
              <c:numCache>
                <c:formatCode>General</c:formatCode>
                <c:ptCount val="7"/>
                <c:pt idx="2" formatCode="0">
                  <c:v>562.01874123399364</c:v>
                </c:pt>
                <c:pt idx="3" formatCode="0">
                  <c:v>573.46831429665087</c:v>
                </c:pt>
                <c:pt idx="4" formatCode="0">
                  <c:v>564.18967856543929</c:v>
                </c:pt>
                <c:pt idx="5" formatCode="0">
                  <c:v>569.0077798017121</c:v>
                </c:pt>
                <c:pt idx="6" formatCode="0">
                  <c:v>574.66381959322041</c:v>
                </c:pt>
              </c:numCache>
            </c:numRef>
          </c:val>
          <c:smooth val="0"/>
          <c:extLst>
            <c:ext xmlns:c16="http://schemas.microsoft.com/office/drawing/2014/chart" uri="{C3380CC4-5D6E-409C-BE32-E72D297353CC}">
              <c16:uniqueId val="{0000003A-FC4E-4988-BD38-A35A2844DFBB}"/>
            </c:ext>
          </c:extLst>
        </c:ser>
        <c:ser>
          <c:idx val="72"/>
          <c:order val="71"/>
          <c:tx>
            <c:strRef>
              <c:f>Sheet1!$A$74</c:f>
              <c:strCache>
                <c:ptCount val="1"/>
                <c:pt idx="0">
                  <c:v>Slovenia</c:v>
                </c:pt>
              </c:strCache>
            </c:strRef>
          </c:tx>
          <c:spPr>
            <a:ln w="28575" cap="rnd">
              <a:solidFill>
                <a:schemeClr val="accent1">
                  <a:lumMod val="8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Sheet1!$B$74:$H$74</c:f>
            </c:numRef>
          </c:val>
          <c:smooth val="0"/>
          <c:extLst>
            <c:ext xmlns:c16="http://schemas.microsoft.com/office/drawing/2014/chart" uri="{C3380CC4-5D6E-409C-BE32-E72D297353CC}">
              <c16:uniqueId val="{0000003B-FC4E-4988-BD38-A35A2844DFBB}"/>
            </c:ext>
          </c:extLst>
        </c:ser>
        <c:ser>
          <c:idx val="73"/>
          <c:order val="72"/>
          <c:tx>
            <c:strRef>
              <c:f>Sheet1!$A$75</c:f>
              <c:strCache>
                <c:ptCount val="1"/>
                <c:pt idx="0">
                  <c:v>Spain</c:v>
                </c:pt>
              </c:strCache>
            </c:strRef>
          </c:tx>
          <c:spPr>
            <a:ln w="28575" cap="rnd">
              <a:solidFill>
                <a:schemeClr val="accent2">
                  <a:lumMod val="8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Sheet1!$B$75:$H$75</c:f>
            </c:numRef>
          </c:val>
          <c:smooth val="0"/>
          <c:extLst>
            <c:ext xmlns:c16="http://schemas.microsoft.com/office/drawing/2014/chart" uri="{C3380CC4-5D6E-409C-BE32-E72D297353CC}">
              <c16:uniqueId val="{0000003C-FC4E-4988-BD38-A35A2844DFBB}"/>
            </c:ext>
          </c:extLst>
        </c:ser>
        <c:ser>
          <c:idx val="74"/>
          <c:order val="73"/>
          <c:tx>
            <c:strRef>
              <c:f>Sheet1!$A$76</c:f>
              <c:strCache>
                <c:ptCount val="1"/>
                <c:pt idx="0">
                  <c:v>Sweden</c:v>
                </c:pt>
              </c:strCache>
            </c:strRef>
          </c:tx>
          <c:spPr>
            <a:ln w="28575" cap="rnd">
              <a:solidFill>
                <a:srgbClr val="FFFF00"/>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Sheet1!$B$76:$H$76</c:f>
              <c:numCache>
                <c:formatCode>0</c:formatCode>
                <c:ptCount val="7"/>
                <c:pt idx="0">
                  <c:v>509.04644871741652</c:v>
                </c:pt>
                <c:pt idx="1">
                  <c:v>502.35639827641648</c:v>
                </c:pt>
                <c:pt idx="2">
                  <c:v>494.2381754223893</c:v>
                </c:pt>
                <c:pt idx="3">
                  <c:v>478.26063590300993</c:v>
                </c:pt>
                <c:pt idx="4">
                  <c:v>493.9181222653001</c:v>
                </c:pt>
                <c:pt idx="5">
                  <c:v>502.38770205684818</c:v>
                </c:pt>
                <c:pt idx="6">
                  <c:v>481.76606539700742</c:v>
                </c:pt>
              </c:numCache>
            </c:numRef>
          </c:val>
          <c:smooth val="0"/>
          <c:extLst>
            <c:ext xmlns:c16="http://schemas.microsoft.com/office/drawing/2014/chart" uri="{C3380CC4-5D6E-409C-BE32-E72D297353CC}">
              <c16:uniqueId val="{0000003D-FC4E-4988-BD38-A35A2844DFBB}"/>
            </c:ext>
          </c:extLst>
        </c:ser>
        <c:ser>
          <c:idx val="75"/>
          <c:order val="74"/>
          <c:tx>
            <c:strRef>
              <c:f>Sheet1!$A$77</c:f>
              <c:strCache>
                <c:ptCount val="1"/>
                <c:pt idx="0">
                  <c:v>Switzerland</c:v>
                </c:pt>
              </c:strCache>
            </c:strRef>
          </c:tx>
          <c:spPr>
            <a:ln w="28575" cap="rnd">
              <a:solidFill>
                <a:schemeClr val="accent4">
                  <a:lumMod val="8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Sheet1!$B$77:$H$77</c:f>
            </c:numRef>
          </c:val>
          <c:smooth val="0"/>
          <c:extLst>
            <c:ext xmlns:c16="http://schemas.microsoft.com/office/drawing/2014/chart" uri="{C3380CC4-5D6E-409C-BE32-E72D297353CC}">
              <c16:uniqueId val="{0000003E-FC4E-4988-BD38-A35A2844DFBB}"/>
            </c:ext>
          </c:extLst>
        </c:ser>
        <c:ser>
          <c:idx val="76"/>
          <c:order val="75"/>
          <c:tx>
            <c:strRef>
              <c:f>Sheet1!$A$78</c:f>
              <c:strCache>
                <c:ptCount val="1"/>
                <c:pt idx="0">
                  <c:v>Thailand</c:v>
                </c:pt>
              </c:strCache>
            </c:strRef>
          </c:tx>
          <c:spPr>
            <a:ln w="28575" cap="rnd">
              <a:solidFill>
                <a:schemeClr val="accent5">
                  <a:lumMod val="8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Sheet1!$B$78:$H$78</c:f>
            </c:numRef>
          </c:val>
          <c:smooth val="0"/>
          <c:extLst>
            <c:ext xmlns:c16="http://schemas.microsoft.com/office/drawing/2014/chart" uri="{C3380CC4-5D6E-409C-BE32-E72D297353CC}">
              <c16:uniqueId val="{0000003F-FC4E-4988-BD38-A35A2844DFBB}"/>
            </c:ext>
          </c:extLst>
        </c:ser>
        <c:ser>
          <c:idx val="77"/>
          <c:order val="76"/>
          <c:tx>
            <c:strRef>
              <c:f>Sheet1!$A$79</c:f>
              <c:strCache>
                <c:ptCount val="1"/>
                <c:pt idx="0">
                  <c:v>Türkiye</c:v>
                </c:pt>
              </c:strCache>
            </c:strRef>
          </c:tx>
          <c:spPr>
            <a:ln w="28575" cap="rnd">
              <a:solidFill>
                <a:srgbClr val="FF0000"/>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Sheet1!$B$79:$H$79</c:f>
              <c:numCache>
                <c:formatCode>0</c:formatCode>
                <c:ptCount val="7"/>
                <c:pt idx="0">
                  <c:v>423.41941000036508</c:v>
                </c:pt>
                <c:pt idx="1">
                  <c:v>423.94119002187239</c:v>
                </c:pt>
                <c:pt idx="2">
                  <c:v>445.45134024143772</c:v>
                </c:pt>
                <c:pt idx="3">
                  <c:v>447.98441497895749</c:v>
                </c:pt>
                <c:pt idx="4">
                  <c:v>420.45397968790098</c:v>
                </c:pt>
                <c:pt idx="5">
                  <c:v>453.50777794614612</c:v>
                </c:pt>
                <c:pt idx="6">
                  <c:v>453.15176740183227</c:v>
                </c:pt>
              </c:numCache>
            </c:numRef>
          </c:val>
          <c:smooth val="0"/>
          <c:extLst>
            <c:ext xmlns:c16="http://schemas.microsoft.com/office/drawing/2014/chart" uri="{C3380CC4-5D6E-409C-BE32-E72D297353CC}">
              <c16:uniqueId val="{00000040-FC4E-4988-BD38-A35A2844DFBB}"/>
            </c:ext>
          </c:extLst>
        </c:ser>
        <c:ser>
          <c:idx val="79"/>
          <c:order val="77"/>
          <c:tx>
            <c:strRef>
              <c:f>Sheet1!$A$81</c:f>
              <c:strCache>
                <c:ptCount val="1"/>
                <c:pt idx="0">
                  <c:v>United Arab Emirates</c:v>
                </c:pt>
              </c:strCache>
            </c:strRef>
          </c:tx>
          <c:spPr>
            <a:ln w="28575" cap="rnd">
              <a:solidFill>
                <a:schemeClr val="accent2">
                  <a:lumMod val="60000"/>
                  <a:lumOff val="4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Sheet1!$B$81:$H$81</c:f>
            </c:numRef>
          </c:val>
          <c:smooth val="0"/>
          <c:extLst>
            <c:ext xmlns:c16="http://schemas.microsoft.com/office/drawing/2014/chart" uri="{C3380CC4-5D6E-409C-BE32-E72D297353CC}">
              <c16:uniqueId val="{00000041-FC4E-4988-BD38-A35A2844DFBB}"/>
            </c:ext>
          </c:extLst>
        </c:ser>
        <c:ser>
          <c:idx val="80"/>
          <c:order val="78"/>
          <c:tx>
            <c:strRef>
              <c:f>Sheet1!$A$82</c:f>
              <c:strCache>
                <c:ptCount val="1"/>
                <c:pt idx="0">
                  <c:v>United Kingdom*</c:v>
                </c:pt>
              </c:strCache>
            </c:strRef>
          </c:tx>
          <c:spPr>
            <a:ln w="28575" cap="rnd">
              <a:solidFill>
                <a:schemeClr val="accent3">
                  <a:lumMod val="60000"/>
                  <a:lumOff val="4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Sheet1!$B$82:$H$82</c:f>
            </c:numRef>
          </c:val>
          <c:smooth val="0"/>
          <c:extLst>
            <c:ext xmlns:c16="http://schemas.microsoft.com/office/drawing/2014/chart" uri="{C3380CC4-5D6E-409C-BE32-E72D297353CC}">
              <c16:uniqueId val="{00000042-FC4E-4988-BD38-A35A2844DFBB}"/>
            </c:ext>
          </c:extLst>
        </c:ser>
        <c:ser>
          <c:idx val="81"/>
          <c:order val="79"/>
          <c:tx>
            <c:strRef>
              <c:f>Sheet1!$A$83</c:f>
              <c:strCache>
                <c:ptCount val="1"/>
                <c:pt idx="0">
                  <c:v>United States*</c:v>
                </c:pt>
              </c:strCache>
            </c:strRef>
          </c:tx>
          <c:spPr>
            <a:ln w="28575" cap="rnd">
              <a:solidFill>
                <a:schemeClr val="accent4">
                  <a:lumMod val="60000"/>
                  <a:lumOff val="4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Sheet1!$B$83:$H$83</c:f>
            </c:numRef>
          </c:val>
          <c:smooth val="0"/>
          <c:extLst>
            <c:ext xmlns:c16="http://schemas.microsoft.com/office/drawing/2014/chart" uri="{C3380CC4-5D6E-409C-BE32-E72D297353CC}">
              <c16:uniqueId val="{00000043-FC4E-4988-BD38-A35A2844DFBB}"/>
            </c:ext>
          </c:extLst>
        </c:ser>
        <c:ser>
          <c:idx val="82"/>
          <c:order val="80"/>
          <c:tx>
            <c:strRef>
              <c:f>Sheet1!$A$84</c:f>
              <c:strCache>
                <c:ptCount val="1"/>
                <c:pt idx="0">
                  <c:v>Uruguay</c:v>
                </c:pt>
              </c:strCache>
            </c:strRef>
          </c:tx>
          <c:spPr>
            <a:ln w="28575" cap="rnd">
              <a:solidFill>
                <a:schemeClr val="accent5">
                  <a:lumMod val="60000"/>
                  <a:lumOff val="4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Sheet1!$B$84:$H$84</c:f>
            </c:numRef>
          </c:val>
          <c:smooth val="0"/>
          <c:extLst>
            <c:ext xmlns:c16="http://schemas.microsoft.com/office/drawing/2014/chart" uri="{C3380CC4-5D6E-409C-BE32-E72D297353CC}">
              <c16:uniqueId val="{00000044-FC4E-4988-BD38-A35A2844DFBB}"/>
            </c:ext>
          </c:extLst>
        </c:ser>
        <c:ser>
          <c:idx val="83"/>
          <c:order val="81"/>
          <c:tx>
            <c:strRef>
              <c:f>Sheet1!$A$85</c:f>
              <c:strCache>
                <c:ptCount val="1"/>
                <c:pt idx="0">
                  <c:v>Uzbekistan</c:v>
                </c:pt>
              </c:strCache>
            </c:strRef>
          </c:tx>
          <c:spPr>
            <a:ln w="28575" cap="rnd">
              <a:solidFill>
                <a:schemeClr val="accent6">
                  <a:lumMod val="60000"/>
                  <a:lumOff val="4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Sheet1!$B$85:$H$85</c:f>
            </c:numRef>
          </c:val>
          <c:smooth val="0"/>
          <c:extLst>
            <c:ext xmlns:c16="http://schemas.microsoft.com/office/drawing/2014/chart" uri="{C3380CC4-5D6E-409C-BE32-E72D297353CC}">
              <c16:uniqueId val="{00000045-FC4E-4988-BD38-A35A2844DFBB}"/>
            </c:ext>
          </c:extLst>
        </c:ser>
        <c:ser>
          <c:idx val="84"/>
          <c:order val="82"/>
          <c:tx>
            <c:strRef>
              <c:f>Sheet1!$A$86</c:f>
              <c:strCache>
                <c:ptCount val="1"/>
                <c:pt idx="0">
                  <c:v>Viet Nam</c:v>
                </c:pt>
              </c:strCache>
            </c:strRef>
          </c:tx>
          <c:spPr>
            <a:ln w="28575" cap="rnd">
              <a:solidFill>
                <a:schemeClr val="accent1">
                  <a:lumMod val="5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Sheet1!$B$86:$H$86</c:f>
            </c:numRef>
          </c:val>
          <c:smooth val="0"/>
          <c:extLst>
            <c:ext xmlns:c16="http://schemas.microsoft.com/office/drawing/2014/chart" uri="{C3380CC4-5D6E-409C-BE32-E72D297353CC}">
              <c16:uniqueId val="{00000046-FC4E-4988-BD38-A35A2844DFBB}"/>
            </c:ext>
          </c:extLst>
        </c:ser>
        <c:ser>
          <c:idx val="34"/>
          <c:order val="83"/>
          <c:tx>
            <c:strRef>
              <c:f>Sheet1!$A$39</c:f>
              <c:strCache>
                <c:ptCount val="1"/>
                <c:pt idx="0">
                  <c:v>Jordan</c:v>
                </c:pt>
              </c:strCache>
            </c:strRef>
          </c:tx>
          <c:spPr>
            <a:ln w="28575" cap="rnd">
              <a:solidFill>
                <a:schemeClr val="accent5">
                  <a:lumMod val="50000"/>
                </a:schemeClr>
              </a:solidFill>
              <a:round/>
            </a:ln>
            <a:effectLst/>
          </c:spPr>
          <c:marker>
            <c:symbol val="none"/>
          </c:marker>
          <c:cat>
            <c:strRef>
              <c:f>Sheet1!$B$1:$H$1</c:f>
              <c:strCache>
                <c:ptCount val="7"/>
                <c:pt idx="0">
                  <c:v>2003</c:v>
                </c:pt>
                <c:pt idx="1">
                  <c:v>2006</c:v>
                </c:pt>
                <c:pt idx="2">
                  <c:v>2009</c:v>
                </c:pt>
                <c:pt idx="3">
                  <c:v>2012</c:v>
                </c:pt>
                <c:pt idx="4">
                  <c:v>2015</c:v>
                </c:pt>
                <c:pt idx="5">
                  <c:v>2018</c:v>
                </c:pt>
                <c:pt idx="6">
                  <c:v>2022</c:v>
                </c:pt>
              </c:strCache>
            </c:strRef>
          </c:cat>
          <c:val>
            <c:numRef>
              <c:f>Sheet1!$B$39:$H$39</c:f>
            </c:numRef>
          </c:val>
          <c:smooth val="0"/>
          <c:extLst>
            <c:ext xmlns:c16="http://schemas.microsoft.com/office/drawing/2014/chart" uri="{C3380CC4-5D6E-409C-BE32-E72D297353CC}">
              <c16:uniqueId val="{00000047-FC4E-4988-BD38-A35A2844DFBB}"/>
            </c:ext>
          </c:extLst>
        </c:ser>
        <c:dLbls>
          <c:showLegendKey val="0"/>
          <c:showVal val="0"/>
          <c:showCatName val="0"/>
          <c:showSerName val="0"/>
          <c:showPercent val="0"/>
          <c:showBubbleSize val="0"/>
        </c:dLbls>
        <c:smooth val="0"/>
        <c:axId val="506770112"/>
        <c:axId val="506773064"/>
        <c:extLst/>
      </c:lineChart>
      <c:catAx>
        <c:axId val="506770112"/>
        <c:scaling>
          <c:orientation val="minMax"/>
        </c:scaling>
        <c:delete val="1"/>
        <c:axPos val="b"/>
        <c:numFmt formatCode="General" sourceLinked="1"/>
        <c:majorTickMark val="out"/>
        <c:minorTickMark val="none"/>
        <c:tickLblPos val="nextTo"/>
        <c:crossAx val="506773064"/>
        <c:crosses val="autoZero"/>
        <c:auto val="1"/>
        <c:lblAlgn val="ctr"/>
        <c:lblOffset val="100"/>
        <c:noMultiLvlLbl val="0"/>
      </c:catAx>
      <c:valAx>
        <c:axId val="506773064"/>
        <c:scaling>
          <c:orientation val="minMax"/>
          <c:max val="580"/>
          <c:min val="330"/>
        </c:scaling>
        <c:delete val="0"/>
        <c:axPos val="l"/>
        <c:majorGridlines>
          <c:spPr>
            <a:ln w="9525" cap="flat" cmpd="sng" algn="ctr">
              <a:solidFill>
                <a:schemeClr val="bg1">
                  <a:alpha val="93000"/>
                </a:schemeClr>
              </a:solidFill>
              <a:prstDash val="sysDot"/>
              <a:round/>
            </a:ln>
            <a:effectLst/>
          </c:spPr>
        </c:majorGridlines>
        <c:numFmt formatCode="0" sourceLinked="1"/>
        <c:majorTickMark val="out"/>
        <c:minorTickMark val="out"/>
        <c:tickLblPos val="nextTo"/>
        <c:spPr>
          <a:noFill/>
          <a:ln>
            <a:solidFill>
              <a:schemeClr val="bg1"/>
            </a:solidFill>
          </a:ln>
          <a:effectLst/>
        </c:spPr>
        <c:txPr>
          <a:bodyPr rot="-6000000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crossAx val="506770112"/>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80694152760782"/>
          <c:y val="4.2518441037038952E-2"/>
          <c:w val="0.83204884560281012"/>
          <c:h val="0.93443259840233461"/>
        </c:manualLayout>
      </c:layout>
      <c:scatterChart>
        <c:scatterStyle val="lineMarker"/>
        <c:varyColors val="0"/>
        <c:ser>
          <c:idx val="0"/>
          <c:order val="0"/>
          <c:tx>
            <c:v>Performance</c:v>
          </c:tx>
          <c:spPr>
            <a:ln w="25400" cap="rnd">
              <a:noFill/>
              <a:round/>
            </a:ln>
            <a:effectLst/>
          </c:spPr>
          <c:marker>
            <c:symbol val="dash"/>
            <c:size val="19"/>
            <c:spPr>
              <a:solidFill>
                <a:srgbClr val="6A6A6A"/>
              </a:solidFill>
              <a:ln w="9525">
                <a:noFill/>
              </a:ln>
              <a:effectLst/>
            </c:spPr>
          </c:marker>
          <c:dLbls>
            <c:dLbl>
              <c:idx val="0"/>
              <c:tx>
                <c:rich>
                  <a:bodyPr/>
                  <a:lstStyle/>
                  <a:p>
                    <a:fld id="{4008117E-DF10-487B-9488-0B7555FA4F9F}"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0035730224741238"/>
                      <c:h val="4.0121399176954731E-2"/>
                    </c:manualLayout>
                  </c15:layout>
                  <c15:dlblFieldTable/>
                  <c15:showDataLabelsRange val="1"/>
                </c:ext>
                <c:ext xmlns:c16="http://schemas.microsoft.com/office/drawing/2014/chart" uri="{C3380CC4-5D6E-409C-BE32-E72D297353CC}">
                  <c16:uniqueId val="{00000000-8C40-434E-9623-DBFC6AB9F010}"/>
                </c:ext>
              </c:extLst>
            </c:dLbl>
            <c:dLbl>
              <c:idx val="1"/>
              <c:tx>
                <c:rich>
                  <a:bodyPr vertOverflow="overflow" horzOverflow="overflow" wrap="none" lIns="0" tIns="0" rIns="0" bIns="0" anchor="ctr" anchorCtr="0">
                    <a:noAutofit/>
                  </a:bodyPr>
                  <a:lstStyle/>
                  <a:p>
                    <a:pPr>
                      <a:defRPr b="0"/>
                    </a:pPr>
                    <a:fld id="{D9C7D997-5696-43A8-9FEC-23E5B7C6F899}" type="CELLRANGE">
                      <a:rPr lang="en-US"/>
                      <a:pPr>
                        <a:defRPr b="0"/>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5299270787123718"/>
                      <c:h val="3.2205349794238683E-2"/>
                    </c:manualLayout>
                  </c15:layout>
                  <c15:dlblFieldTable/>
                  <c15:showDataLabelsRange val="1"/>
                </c:ext>
                <c:ext xmlns:c16="http://schemas.microsoft.com/office/drawing/2014/chart" uri="{C3380CC4-5D6E-409C-BE32-E72D297353CC}">
                  <c16:uniqueId val="{00000001-8C40-434E-9623-DBFC6AB9F010}"/>
                </c:ext>
              </c:extLst>
            </c:dLbl>
            <c:dLbl>
              <c:idx val="2"/>
              <c:tx>
                <c:rich>
                  <a:bodyPr vertOverflow="overflow" horzOverflow="overflow" wrap="none" lIns="0" tIns="0" rIns="0" bIns="0" anchor="ctr">
                    <a:noAutofit/>
                  </a:bodyPr>
                  <a:lstStyle/>
                  <a:p>
                    <a:pPr>
                      <a:defRPr b="0"/>
                    </a:pPr>
                    <a:fld id="{E00412CF-0639-46B8-92ED-9794E34F30A8}" type="CELLRANGE">
                      <a:rPr lang="en-US"/>
                      <a:pPr>
                        <a:defRPr b="0"/>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5239094977263193"/>
                      <c:h val="3.2205349794238683E-2"/>
                    </c:manualLayout>
                  </c15:layout>
                  <c15:dlblFieldTable/>
                  <c15:showDataLabelsRange val="1"/>
                </c:ext>
                <c:ext xmlns:c16="http://schemas.microsoft.com/office/drawing/2014/chart" uri="{C3380CC4-5D6E-409C-BE32-E72D297353CC}">
                  <c16:uniqueId val="{00000002-8C40-434E-9623-DBFC6AB9F010}"/>
                </c:ext>
              </c:extLst>
            </c:dLbl>
            <c:dLbl>
              <c:idx val="3"/>
              <c:tx>
                <c:rich>
                  <a:bodyPr vertOverflow="overflow" horzOverflow="overflow" wrap="none" lIns="0" tIns="0" rIns="0" bIns="0" anchor="ctr">
                    <a:noAutofit/>
                  </a:bodyPr>
                  <a:lstStyle/>
                  <a:p>
                    <a:pPr>
                      <a:defRPr b="0"/>
                    </a:pPr>
                    <a:fld id="{1A186271-B909-40FC-B988-A8CD2ECB6AD7}" type="CELLRANGE">
                      <a:rPr lang="en-US"/>
                      <a:pPr>
                        <a:defRPr b="0"/>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34537262764575882"/>
                      <c:h val="3.2205349794238683E-2"/>
                    </c:manualLayout>
                  </c15:layout>
                  <c15:dlblFieldTable/>
                  <c15:showDataLabelsRange val="1"/>
                </c:ext>
                <c:ext xmlns:c16="http://schemas.microsoft.com/office/drawing/2014/chart" uri="{C3380CC4-5D6E-409C-BE32-E72D297353CC}">
                  <c16:uniqueId val="{00000003-8C40-434E-9623-DBFC6AB9F010}"/>
                </c:ext>
              </c:extLst>
            </c:dLbl>
            <c:dLbl>
              <c:idx val="4"/>
              <c:tx>
                <c:rich>
                  <a:bodyPr vertOverflow="overflow" horzOverflow="overflow" wrap="none" lIns="0" tIns="0" rIns="0" bIns="0" anchor="ctr" anchorCtr="0">
                    <a:noAutofit/>
                  </a:bodyPr>
                  <a:lstStyle/>
                  <a:p>
                    <a:pPr>
                      <a:defRPr b="0"/>
                    </a:pPr>
                    <a:fld id="{CAF77C48-60F1-4198-BCA6-C9DA8A4660EE}" type="CELLRANGE">
                      <a:rPr lang="en-US"/>
                      <a:pPr>
                        <a:defRPr b="0"/>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0002821159905488"/>
                      <c:h val="3.2205349794238683E-2"/>
                    </c:manualLayout>
                  </c15:layout>
                  <c15:dlblFieldTable/>
                  <c15:showDataLabelsRange val="1"/>
                </c:ext>
                <c:ext xmlns:c16="http://schemas.microsoft.com/office/drawing/2014/chart" uri="{C3380CC4-5D6E-409C-BE32-E72D297353CC}">
                  <c16:uniqueId val="{00000004-8C40-434E-9623-DBFC6AB9F010}"/>
                </c:ext>
              </c:extLst>
            </c:dLbl>
            <c:dLbl>
              <c:idx val="5"/>
              <c:tx>
                <c:rich>
                  <a:bodyPr vertOverflow="overflow" horzOverflow="overflow" wrap="none" lIns="0" tIns="0" rIns="0" bIns="0" anchor="ctr" anchorCtr="0">
                    <a:noAutofit/>
                  </a:bodyPr>
                  <a:lstStyle/>
                  <a:p>
                    <a:pPr>
                      <a:defRPr b="0"/>
                    </a:pPr>
                    <a:fld id="{143F1DF7-93E3-4A93-A1A9-17AD0B64DBCC}" type="CELLRANGE">
                      <a:rPr lang="en-US"/>
                      <a:pPr>
                        <a:defRPr b="0"/>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0191892482312466"/>
                      <c:h val="3.2205349794238683E-2"/>
                    </c:manualLayout>
                  </c15:layout>
                  <c15:dlblFieldTable/>
                  <c15:showDataLabelsRange val="1"/>
                </c:ext>
                <c:ext xmlns:c16="http://schemas.microsoft.com/office/drawing/2014/chart" uri="{C3380CC4-5D6E-409C-BE32-E72D297353CC}">
                  <c16:uniqueId val="{00000005-8C40-434E-9623-DBFC6AB9F010}"/>
                </c:ext>
              </c:extLst>
            </c:dLbl>
            <c:dLbl>
              <c:idx val="6"/>
              <c:layout>
                <c:manualLayout>
                  <c:x val="0"/>
                  <c:y val="-1.5918369009707098E-2"/>
                </c:manualLayout>
              </c:layout>
              <c:tx>
                <c:rich>
                  <a:bodyPr wrap="square" lIns="38100" tIns="19050" rIns="38100" bIns="19050" anchor="ctr">
                    <a:noAutofit/>
                  </a:bodyPr>
                  <a:lstStyle/>
                  <a:p>
                    <a:pPr>
                      <a:defRPr b="0"/>
                    </a:pPr>
                    <a:fld id="{BAF49162-E271-490D-8195-BFA9CABC3C40}" type="CELLRANGE">
                      <a:rPr lang="en-US"/>
                      <a:pPr>
                        <a:defRPr b="0"/>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536516932990416"/>
                      <c:h val="2.7055555555555555E-2"/>
                    </c:manualLayout>
                  </c15:layout>
                  <c15:dlblFieldTable/>
                  <c15:showDataLabelsRange val="1"/>
                </c:ext>
                <c:ext xmlns:c16="http://schemas.microsoft.com/office/drawing/2014/chart" uri="{C3380CC4-5D6E-409C-BE32-E72D297353CC}">
                  <c16:uniqueId val="{00000006-8C40-434E-9623-DBFC6AB9F010}"/>
                </c:ext>
              </c:extLst>
            </c:dLbl>
            <c:dLbl>
              <c:idx val="7"/>
              <c:layout>
                <c:manualLayout>
                  <c:x val="0"/>
                  <c:y val="2.3463617997518337E-3"/>
                </c:manualLayout>
              </c:layout>
              <c:tx>
                <c:rich>
                  <a:bodyPr vertOverflow="overflow" horzOverflow="overflow" wrap="none" lIns="0" tIns="0" rIns="0" bIns="0" anchor="ctr">
                    <a:noAutofit/>
                  </a:bodyPr>
                  <a:lstStyle/>
                  <a:p>
                    <a:pPr>
                      <a:defRPr b="0"/>
                    </a:pPr>
                    <a:fld id="{A7021E22-91BF-4231-8D6F-072A753EDE0D}" type="CELLRANGE">
                      <a:rPr lang="en-US"/>
                      <a:pPr>
                        <a:defRPr b="0"/>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364452313016068"/>
                      <c:h val="3.2205349794238683E-2"/>
                    </c:manualLayout>
                  </c15:layout>
                  <c15:dlblFieldTable/>
                  <c15:showDataLabelsRange val="1"/>
                </c:ext>
                <c:ext xmlns:c16="http://schemas.microsoft.com/office/drawing/2014/chart" uri="{C3380CC4-5D6E-409C-BE32-E72D297353CC}">
                  <c16:uniqueId val="{00000007-8C40-434E-9623-DBFC6AB9F010}"/>
                </c:ext>
              </c:extLst>
            </c:dLbl>
            <c:dLbl>
              <c:idx val="8"/>
              <c:layout>
                <c:manualLayout>
                  <c:x val="-0.2706306532090863"/>
                  <c:y val="-3.9373045267489706E-2"/>
                </c:manualLayout>
              </c:layout>
              <c:tx>
                <c:rich>
                  <a:bodyPr wrap="square" lIns="38100" tIns="19050" rIns="38100" bIns="19050" anchor="ctr">
                    <a:noAutofit/>
                  </a:bodyPr>
                  <a:lstStyle/>
                  <a:p>
                    <a:pPr>
                      <a:defRPr b="0"/>
                    </a:pPr>
                    <a:fld id="{58CEFBCE-27C6-4806-A26E-42BBF512C1D5}" type="CELLRANGE">
                      <a:rPr lang="en-US"/>
                      <a:pPr>
                        <a:defRPr b="0"/>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7698322180481857"/>
                      <c:h val="2.9668724279835391E-2"/>
                    </c:manualLayout>
                  </c15:layout>
                  <c15:dlblFieldTable/>
                  <c15:showDataLabelsRange val="1"/>
                </c:ext>
                <c:ext xmlns:c16="http://schemas.microsoft.com/office/drawing/2014/chart" uri="{C3380CC4-5D6E-409C-BE32-E72D297353CC}">
                  <c16:uniqueId val="{00000008-8C40-434E-9623-DBFC6AB9F010}"/>
                </c:ext>
              </c:extLst>
            </c:dLbl>
            <c:dLbl>
              <c:idx val="9"/>
              <c:layout>
                <c:manualLayout>
                  <c:x val="1.9168561385883971E-2"/>
                  <c:y val="-3.1572434893434066E-2"/>
                </c:manualLayout>
              </c:layout>
              <c:tx>
                <c:rich>
                  <a:bodyPr vertOverflow="overflow" horzOverflow="overflow" wrap="none" lIns="0" tIns="0" rIns="0" bIns="0" anchor="ctr">
                    <a:noAutofit/>
                  </a:bodyPr>
                  <a:lstStyle/>
                  <a:p>
                    <a:pPr>
                      <a:defRPr b="0"/>
                    </a:pPr>
                    <a:fld id="{E142C2AE-9AEE-437D-A091-D2B2000282DC}" type="CELLRANGE">
                      <a:rPr lang="en-US"/>
                      <a:pPr>
                        <a:defRPr b="0"/>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3623528607633618"/>
                      <c:h val="2.6979012345679013E-2"/>
                    </c:manualLayout>
                  </c15:layout>
                  <c15:dlblFieldTable/>
                  <c15:showDataLabelsRange val="1"/>
                </c:ext>
                <c:ext xmlns:c16="http://schemas.microsoft.com/office/drawing/2014/chart" uri="{C3380CC4-5D6E-409C-BE32-E72D297353CC}">
                  <c16:uniqueId val="{00000009-8C40-434E-9623-DBFC6AB9F010}"/>
                </c:ext>
              </c:extLst>
            </c:dLbl>
            <c:dLbl>
              <c:idx val="10"/>
              <c:layout>
                <c:manualLayout>
                  <c:x val="-0.28300757089420719"/>
                  <c:y val="-3.2820619126589276E-2"/>
                </c:manualLayout>
              </c:layout>
              <c:tx>
                <c:rich>
                  <a:bodyPr wrap="square" lIns="38100" tIns="19050" rIns="38100" bIns="19050" anchor="ctr">
                    <a:noAutofit/>
                  </a:bodyPr>
                  <a:lstStyle/>
                  <a:p>
                    <a:pPr>
                      <a:defRPr b="0"/>
                    </a:pPr>
                    <a:fld id="{4F5BE3C2-3AC2-4E81-A478-4FD4EA3EE8F4}" type="CELLRANGE">
                      <a:rPr lang="en-US"/>
                      <a:pPr>
                        <a:defRPr b="0"/>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6995813157460926"/>
                      <c:h val="1.6602880658436216E-2"/>
                    </c:manualLayout>
                  </c15:layout>
                  <c15:dlblFieldTable/>
                  <c15:showDataLabelsRange val="1"/>
                </c:ext>
                <c:ext xmlns:c16="http://schemas.microsoft.com/office/drawing/2014/chart" uri="{C3380CC4-5D6E-409C-BE32-E72D297353CC}">
                  <c16:uniqueId val="{0000000A-8C40-434E-9623-DBFC6AB9F010}"/>
                </c:ext>
              </c:extLst>
            </c:dLbl>
            <c:dLbl>
              <c:idx val="11"/>
              <c:layout>
                <c:manualLayout>
                  <c:x val="2.7792904673989561E-3"/>
                  <c:y val="-1.6424543946932008E-2"/>
                </c:manualLayout>
              </c:layout>
              <c:tx>
                <c:rich>
                  <a:bodyPr/>
                  <a:lstStyle/>
                  <a:p>
                    <a:fld id="{9C507526-089E-4E02-B468-EB76FD61924A}"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6737988626905959"/>
                      <c:h val="4.0121399176954731E-2"/>
                    </c:manualLayout>
                  </c15:layout>
                  <c15:dlblFieldTable/>
                  <c15:showDataLabelsRange val="1"/>
                </c:ext>
                <c:ext xmlns:c16="http://schemas.microsoft.com/office/drawing/2014/chart" uri="{C3380CC4-5D6E-409C-BE32-E72D297353CC}">
                  <c16:uniqueId val="{0000000B-8C40-434E-9623-DBFC6AB9F010}"/>
                </c:ext>
              </c:extLst>
            </c:dLbl>
            <c:dLbl>
              <c:idx val="12"/>
              <c:layout>
                <c:manualLayout>
                  <c:x val="6.8419922696262144E-3"/>
                  <c:y val="7.0390853992556308E-3"/>
                </c:manualLayout>
              </c:layout>
              <c:tx>
                <c:rich>
                  <a:bodyPr/>
                  <a:lstStyle/>
                  <a:p>
                    <a:fld id="{2ED1F1EB-D69C-4180-9EC1-E5343F88D2D2}"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0697463100434632"/>
                      <c:h val="4.0121399176954731E-2"/>
                    </c:manualLayout>
                  </c15:layout>
                  <c15:dlblFieldTable/>
                  <c15:showDataLabelsRange val="1"/>
                </c:ext>
                <c:ext xmlns:c16="http://schemas.microsoft.com/office/drawing/2014/chart" uri="{C3380CC4-5D6E-409C-BE32-E72D297353CC}">
                  <c16:uniqueId val="{0000000C-8C40-434E-9623-DBFC6AB9F010}"/>
                </c:ext>
              </c:extLst>
            </c:dLbl>
            <c:dLbl>
              <c:idx val="13"/>
              <c:layout>
                <c:manualLayout>
                  <c:x val="-0.6021534630575478"/>
                  <c:y val="-2.9311485642946316E-2"/>
                </c:manualLayout>
              </c:layout>
              <c:tx>
                <c:rich>
                  <a:bodyPr/>
                  <a:lstStyle/>
                  <a:p>
                    <a:fld id="{20E929CA-2C6E-442D-997C-710B4C3643D8}"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32979694349772898"/>
                      <c:h val="4.0121399176954731E-2"/>
                    </c:manualLayout>
                  </c15:layout>
                  <c15:dlblFieldTable/>
                  <c15:showDataLabelsRange val="1"/>
                </c:ext>
                <c:ext xmlns:c16="http://schemas.microsoft.com/office/drawing/2014/chart" uri="{C3380CC4-5D6E-409C-BE32-E72D297353CC}">
                  <c16:uniqueId val="{0000000D-8C40-434E-9623-DBFC6AB9F010}"/>
                </c:ext>
              </c:extLst>
            </c:dLbl>
            <c:dLbl>
              <c:idx val="14"/>
              <c:layout>
                <c:manualLayout>
                  <c:x val="0.1463037779418801"/>
                  <c:y val="-1.3410699588477414E-2"/>
                </c:manualLayout>
              </c:layout>
              <c:tx>
                <c:rich>
                  <a:bodyPr wrap="square" lIns="38100" tIns="19050" rIns="38100" bIns="19050" anchor="ctr">
                    <a:noAutofit/>
                  </a:bodyPr>
                  <a:lstStyle/>
                  <a:p>
                    <a:pPr>
                      <a:defRPr b="0"/>
                    </a:pPr>
                    <a:fld id="{AB74AB43-6139-4805-A0D9-AC0BF35085F8}" type="CELLRANGE">
                      <a:rPr lang="en-US"/>
                      <a:pPr>
                        <a:defRPr b="0"/>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4623995003665496"/>
                      <c:h val="2.9668724279835391E-2"/>
                    </c:manualLayout>
                  </c15:layout>
                  <c15:dlblFieldTable/>
                  <c15:showDataLabelsRange val="1"/>
                </c:ext>
                <c:ext xmlns:c16="http://schemas.microsoft.com/office/drawing/2014/chart" uri="{C3380CC4-5D6E-409C-BE32-E72D297353CC}">
                  <c16:uniqueId val="{0000000E-8C40-434E-9623-DBFC6AB9F010}"/>
                </c:ext>
              </c:extLst>
            </c:dLbl>
            <c:dLbl>
              <c:idx val="15"/>
              <c:layout>
                <c:manualLayout>
                  <c:x val="-0.27322833168263089"/>
                  <c:y val="-2.6287697315889685E-2"/>
                </c:manualLayout>
              </c:layout>
              <c:tx>
                <c:rich>
                  <a:bodyPr wrap="square" lIns="38100" tIns="19050" rIns="38100" bIns="19050" anchor="ctr">
                    <a:noAutofit/>
                  </a:bodyPr>
                  <a:lstStyle/>
                  <a:p>
                    <a:pPr>
                      <a:defRPr b="0"/>
                    </a:pPr>
                    <a:fld id="{E424E21E-656C-476D-A104-0A3A39B9F4C6}" type="CELLRANGE">
                      <a:rPr lang="en-US"/>
                      <a:pPr>
                        <a:defRPr b="0"/>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4982771491408528"/>
                      <c:h val="2.9668724279835391E-2"/>
                    </c:manualLayout>
                  </c15:layout>
                  <c15:dlblFieldTable/>
                  <c15:showDataLabelsRange val="1"/>
                </c:ext>
                <c:ext xmlns:c16="http://schemas.microsoft.com/office/drawing/2014/chart" uri="{C3380CC4-5D6E-409C-BE32-E72D297353CC}">
                  <c16:uniqueId val="{0000000F-8C40-434E-9623-DBFC6AB9F010}"/>
                </c:ext>
              </c:extLst>
            </c:dLbl>
            <c:dLbl>
              <c:idx val="16"/>
              <c:layout>
                <c:manualLayout>
                  <c:x val="-0.5163097888217737"/>
                  <c:y val="-1.9343490878938687E-2"/>
                </c:manualLayout>
              </c:layout>
              <c:tx>
                <c:rich>
                  <a:bodyPr/>
                  <a:lstStyle/>
                  <a:p>
                    <a:fld id="{C8B6B56C-8BB7-4D75-AC5A-38C287AEA548}"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0166803592321619"/>
                      <c:h val="4.0121399176954731E-2"/>
                    </c:manualLayout>
                  </c15:layout>
                  <c15:dlblFieldTable/>
                  <c15:showDataLabelsRange val="1"/>
                </c:ext>
                <c:ext xmlns:c16="http://schemas.microsoft.com/office/drawing/2014/chart" uri="{C3380CC4-5D6E-409C-BE32-E72D297353CC}">
                  <c16:uniqueId val="{00000010-8C40-434E-9623-DBFC6AB9F010}"/>
                </c:ext>
              </c:extLst>
            </c:dLbl>
            <c:dLbl>
              <c:idx val="17"/>
              <c:layout>
                <c:manualLayout>
                  <c:x val="-0.56868217656842424"/>
                  <c:y val="2.6326699834162037E-3"/>
                </c:manualLayout>
              </c:layout>
              <c:tx>
                <c:rich>
                  <a:bodyPr/>
                  <a:lstStyle/>
                  <a:p>
                    <a:fld id="{E360EBB7-52BC-4519-85D1-BF7247F2DE26}"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8783939357794108"/>
                      <c:h val="4.0121399176954731E-2"/>
                    </c:manualLayout>
                  </c15:layout>
                  <c15:dlblFieldTable/>
                  <c15:showDataLabelsRange val="1"/>
                </c:ext>
                <c:ext xmlns:c16="http://schemas.microsoft.com/office/drawing/2014/chart" uri="{C3380CC4-5D6E-409C-BE32-E72D297353CC}">
                  <c16:uniqueId val="{00000011-8C40-434E-9623-DBFC6AB9F010}"/>
                </c:ext>
              </c:extLst>
            </c:dLbl>
            <c:dLbl>
              <c:idx val="18"/>
              <c:layout>
                <c:manualLayout>
                  <c:x val="1.0262988404439321E-2"/>
                  <c:y val="2.3463617997518771E-3"/>
                </c:manualLayout>
              </c:layout>
              <c:tx>
                <c:rich>
                  <a:bodyPr/>
                  <a:lstStyle/>
                  <a:p>
                    <a:fld id="{C6E440C5-94CE-4647-A9B5-50F5803468FF}"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7184850974405846"/>
                      <c:h val="4.0121399176954731E-2"/>
                    </c:manualLayout>
                  </c15:layout>
                  <c15:dlblFieldTable/>
                  <c15:showDataLabelsRange val="1"/>
                </c:ext>
                <c:ext xmlns:c16="http://schemas.microsoft.com/office/drawing/2014/chart" uri="{C3380CC4-5D6E-409C-BE32-E72D297353CC}">
                  <c16:uniqueId val="{00000012-8C40-434E-9623-DBFC6AB9F010}"/>
                </c:ext>
              </c:extLst>
            </c:dLbl>
            <c:dLbl>
              <c:idx val="19"/>
              <c:layout>
                <c:manualLayout>
                  <c:x val="-0.25994576135801656"/>
                  <c:y val="-7.8980099502487557E-3"/>
                </c:manualLayout>
              </c:layout>
              <c:tx>
                <c:rich>
                  <a:bodyPr/>
                  <a:lstStyle/>
                  <a:p>
                    <a:fld id="{5C95B660-0937-47FA-B686-D14F4A8DA415}"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5356591931616692"/>
                      <c:h val="4.0121399176954731E-2"/>
                    </c:manualLayout>
                  </c15:layout>
                  <c15:dlblFieldTable/>
                  <c15:showDataLabelsRange val="1"/>
                </c:ext>
                <c:ext xmlns:c16="http://schemas.microsoft.com/office/drawing/2014/chart" uri="{C3380CC4-5D6E-409C-BE32-E72D297353CC}">
                  <c16:uniqueId val="{00000013-8C40-434E-9623-DBFC6AB9F010}"/>
                </c:ext>
              </c:extLst>
            </c:dLbl>
            <c:dLbl>
              <c:idx val="20"/>
              <c:layout>
                <c:manualLayout>
                  <c:x val="-0.45621623487060869"/>
                  <c:y val="8.5199750312109374E-3"/>
                </c:manualLayout>
              </c:layout>
              <c:tx>
                <c:rich>
                  <a:bodyPr/>
                  <a:lstStyle/>
                  <a:p>
                    <a:fld id="{2718B170-5ADC-4222-A66B-7EA67411A4F2}"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5006392842161129"/>
                      <c:h val="4.0121399176954731E-2"/>
                    </c:manualLayout>
                  </c15:layout>
                  <c15:dlblFieldTable/>
                  <c15:showDataLabelsRange val="1"/>
                </c:ext>
                <c:ext xmlns:c16="http://schemas.microsoft.com/office/drawing/2014/chart" uri="{C3380CC4-5D6E-409C-BE32-E72D297353CC}">
                  <c16:uniqueId val="{00000014-8C40-434E-9623-DBFC6AB9F010}"/>
                </c:ext>
              </c:extLst>
            </c:dLbl>
            <c:dLbl>
              <c:idx val="21"/>
              <c:tx>
                <c:rich>
                  <a:bodyPr/>
                  <a:lstStyle/>
                  <a:p>
                    <a:fld id="{FBAC331E-ABA3-4279-AD6F-27E0A28CF870}" type="CELLRANGE">
                      <a:rPr lang="en-US"/>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layout>
                    <c:manualLayout>
                      <c:w val="0.1641569958734673"/>
                      <c:h val="4.0121399176954731E-2"/>
                    </c:manualLayout>
                  </c15:layout>
                  <c15:dlblFieldTable/>
                  <c15:showDataLabelsRange val="1"/>
                </c:ext>
                <c:ext xmlns:c16="http://schemas.microsoft.com/office/drawing/2014/chart" uri="{C3380CC4-5D6E-409C-BE32-E72D297353CC}">
                  <c16:uniqueId val="{00000015-8C40-434E-9623-DBFC6AB9F010}"/>
                </c:ext>
              </c:extLst>
            </c:dLbl>
            <c:dLbl>
              <c:idx val="22"/>
              <c:tx>
                <c:rich>
                  <a:bodyPr/>
                  <a:lstStyle/>
                  <a:p>
                    <a:fld id="{622EF453-D495-4700-9BC1-4BB99858B4B7}"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7441207965722569"/>
                      <c:h val="4.0121399176954731E-2"/>
                    </c:manualLayout>
                  </c15:layout>
                  <c15:dlblFieldTable/>
                  <c15:showDataLabelsRange val="1"/>
                </c:ext>
                <c:ext xmlns:c16="http://schemas.microsoft.com/office/drawing/2014/chart" uri="{C3380CC4-5D6E-409C-BE32-E72D297353CC}">
                  <c16:uniqueId val="{00000016-8C40-434E-9623-DBFC6AB9F010}"/>
                </c:ext>
              </c:extLst>
            </c:dLbl>
            <c:dLbl>
              <c:idx val="23"/>
              <c:layout>
                <c:manualLayout>
                  <c:x val="0.10855367642033004"/>
                  <c:y val="2.3464419475654947E-3"/>
                </c:manualLayout>
              </c:layout>
              <c:tx>
                <c:rich>
                  <a:bodyPr/>
                  <a:lstStyle/>
                  <a:p>
                    <a:fld id="{1135C3BA-631C-409E-A766-14265601F17A}"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8686565783954101"/>
                      <c:h val="4.0121399176954731E-2"/>
                    </c:manualLayout>
                  </c15:layout>
                  <c15:dlblFieldTable/>
                  <c15:showDataLabelsRange val="1"/>
                </c:ext>
                <c:ext xmlns:c16="http://schemas.microsoft.com/office/drawing/2014/chart" uri="{C3380CC4-5D6E-409C-BE32-E72D297353CC}">
                  <c16:uniqueId val="{00000017-8C40-434E-9623-DBFC6AB9F010}"/>
                </c:ext>
              </c:extLst>
            </c:dLbl>
            <c:dLbl>
              <c:idx val="24"/>
              <c:tx>
                <c:rich>
                  <a:bodyPr/>
                  <a:lstStyle/>
                  <a:p>
                    <a:fld id="{0530F919-5740-4BF8-B779-A45757D18809}" type="CELLRANGE">
                      <a:rPr lang="en-US"/>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layout>
                    <c:manualLayout>
                      <c:w val="0.18617812575806109"/>
                      <c:h val="4.0121399176954731E-2"/>
                    </c:manualLayout>
                  </c15:layout>
                  <c15:dlblFieldTable/>
                  <c15:showDataLabelsRange val="1"/>
                </c:ext>
                <c:ext xmlns:c16="http://schemas.microsoft.com/office/drawing/2014/chart" uri="{C3380CC4-5D6E-409C-BE32-E72D297353CC}">
                  <c16:uniqueId val="{00000018-8C40-434E-9623-DBFC6AB9F010}"/>
                </c:ext>
              </c:extLst>
            </c:dLbl>
            <c:dLbl>
              <c:idx val="25"/>
              <c:tx>
                <c:rich>
                  <a:bodyPr/>
                  <a:lstStyle/>
                  <a:p>
                    <a:fld id="{55B3F41D-5D95-4671-BA2E-7CEF9DD45502}"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4321072121177195"/>
                      <c:h val="4.0121399176954731E-2"/>
                    </c:manualLayout>
                  </c15:layout>
                  <c15:dlblFieldTable/>
                  <c15:showDataLabelsRange val="1"/>
                </c:ext>
                <c:ext xmlns:c16="http://schemas.microsoft.com/office/drawing/2014/chart" uri="{C3380CC4-5D6E-409C-BE32-E72D297353CC}">
                  <c16:uniqueId val="{00000019-8C40-434E-9623-DBFC6AB9F010}"/>
                </c:ext>
              </c:extLst>
            </c:dLbl>
            <c:dLbl>
              <c:idx val="26"/>
              <c:layout>
                <c:manualLayout>
                  <c:x val="0"/>
                  <c:y val="1.1731808998759341E-2"/>
                </c:manualLayout>
              </c:layout>
              <c:tx>
                <c:rich>
                  <a:bodyPr/>
                  <a:lstStyle/>
                  <a:p>
                    <a:fld id="{1F801739-7B96-4E1A-BF98-1461105208B4}"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2112526084002213"/>
                      <c:h val="4.0121399176954731E-2"/>
                    </c:manualLayout>
                  </c15:layout>
                  <c15:dlblFieldTable/>
                  <c15:showDataLabelsRange val="1"/>
                </c:ext>
                <c:ext xmlns:c16="http://schemas.microsoft.com/office/drawing/2014/chart" uri="{C3380CC4-5D6E-409C-BE32-E72D297353CC}">
                  <c16:uniqueId val="{0000001A-8C40-434E-9623-DBFC6AB9F010}"/>
                </c:ext>
              </c:extLst>
            </c:dLbl>
            <c:dLbl>
              <c:idx val="27"/>
              <c:layout>
                <c:manualLayout>
                  <c:x val="-0.49160537400807081"/>
                  <c:y val="-1.2304519071310164E-2"/>
                </c:manualLayout>
              </c:layout>
              <c:tx>
                <c:rich>
                  <a:bodyPr/>
                  <a:lstStyle/>
                  <a:p>
                    <a:fld id="{AC1D3332-45DF-4F38-A2A2-B233942BC7CB}"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7292235980309509"/>
                      <c:h val="4.0121399176954731E-2"/>
                    </c:manualLayout>
                  </c15:layout>
                  <c15:dlblFieldTable/>
                  <c15:showDataLabelsRange val="1"/>
                </c:ext>
                <c:ext xmlns:c16="http://schemas.microsoft.com/office/drawing/2014/chart" uri="{C3380CC4-5D6E-409C-BE32-E72D297353CC}">
                  <c16:uniqueId val="{0000001B-8C40-434E-9623-DBFC6AB9F010}"/>
                </c:ext>
              </c:extLst>
            </c:dLbl>
            <c:dLbl>
              <c:idx val="28"/>
              <c:layout>
                <c:manualLayout>
                  <c:x val="-0.54770222891735809"/>
                  <c:y val="5.2847736625514403E-3"/>
                </c:manualLayout>
              </c:layout>
              <c:tx>
                <c:rich>
                  <a:bodyPr/>
                  <a:lstStyle/>
                  <a:p>
                    <a:fld id="{F5D60354-6265-4879-90D6-DA32B48B97C9}"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7324501740273698"/>
                      <c:h val="4.0121399176954731E-2"/>
                    </c:manualLayout>
                  </c15:layout>
                  <c15:dlblFieldTable/>
                  <c15:showDataLabelsRange val="1"/>
                </c:ext>
                <c:ext xmlns:c16="http://schemas.microsoft.com/office/drawing/2014/chart" uri="{C3380CC4-5D6E-409C-BE32-E72D297353CC}">
                  <c16:uniqueId val="{0000001C-8C40-434E-9623-DBFC6AB9F010}"/>
                </c:ext>
              </c:extLst>
            </c:dLbl>
            <c:dLbl>
              <c:idx val="29"/>
              <c:layout>
                <c:manualLayout>
                  <c:x val="-0.40300637809975781"/>
                  <c:y val="1.8428689883913763E-2"/>
                </c:manualLayout>
              </c:layout>
              <c:tx>
                <c:rich>
                  <a:bodyPr/>
                  <a:lstStyle/>
                  <a:p>
                    <a:fld id="{A138DDE8-1F58-4200-9AEB-F7B7D5AC2D38}"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0088762670090479"/>
                      <c:h val="4.0121399176954731E-2"/>
                    </c:manualLayout>
                  </c15:layout>
                  <c15:dlblFieldTable/>
                  <c15:showDataLabelsRange val="1"/>
                </c:ext>
                <c:ext xmlns:c16="http://schemas.microsoft.com/office/drawing/2014/chart" uri="{C3380CC4-5D6E-409C-BE32-E72D297353CC}">
                  <c16:uniqueId val="{0000001D-8C40-434E-9623-DBFC6AB9F010}"/>
                </c:ext>
              </c:extLst>
            </c:dLbl>
            <c:dLbl>
              <c:idx val="30"/>
              <c:layout>
                <c:manualLayout>
                  <c:x val="0.11299851101726588"/>
                  <c:y val="9.3853909465020577E-3"/>
                </c:manualLayout>
              </c:layout>
              <c:tx>
                <c:rich>
                  <a:bodyPr/>
                  <a:lstStyle/>
                  <a:p>
                    <a:fld id="{7EEF17A9-272C-4E6F-998D-5B67A17C3B3D}"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8815461296500555"/>
                      <c:h val="4.0121399176954731E-2"/>
                    </c:manualLayout>
                  </c15:layout>
                  <c15:dlblFieldTable/>
                  <c15:showDataLabelsRange val="1"/>
                </c:ext>
                <c:ext xmlns:c16="http://schemas.microsoft.com/office/drawing/2014/chart" uri="{C3380CC4-5D6E-409C-BE32-E72D297353CC}">
                  <c16:uniqueId val="{0000001E-8C40-434E-9623-DBFC6AB9F010}"/>
                </c:ext>
              </c:extLst>
            </c:dLbl>
            <c:dLbl>
              <c:idx val="31"/>
              <c:tx>
                <c:rich>
                  <a:bodyPr/>
                  <a:lstStyle/>
                  <a:p>
                    <a:fld id="{B7CBD967-E342-4B16-B62D-97FAAEF04390}" type="CELLRANGE">
                      <a:rPr lang="en-US"/>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layout>
                    <c:manualLayout>
                      <c:w val="0.16190140816755946"/>
                      <c:h val="4.0121399176954731E-2"/>
                    </c:manualLayout>
                  </c15:layout>
                  <c15:dlblFieldTable/>
                  <c15:showDataLabelsRange val="1"/>
                </c:ext>
                <c:ext xmlns:c16="http://schemas.microsoft.com/office/drawing/2014/chart" uri="{C3380CC4-5D6E-409C-BE32-E72D297353CC}">
                  <c16:uniqueId val="{0000001F-8C40-434E-9623-DBFC6AB9F010}"/>
                </c:ext>
              </c:extLst>
            </c:dLbl>
            <c:dLbl>
              <c:idx val="32"/>
              <c:tx>
                <c:rich>
                  <a:bodyPr/>
                  <a:lstStyle/>
                  <a:p>
                    <a:fld id="{4652240E-5690-476E-9B32-50970C9319A4}"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2793591611304475"/>
                      <c:h val="4.0121399176954731E-2"/>
                    </c:manualLayout>
                  </c15:layout>
                  <c15:dlblFieldTable/>
                  <c15:showDataLabelsRange val="1"/>
                </c:ext>
                <c:ext xmlns:c16="http://schemas.microsoft.com/office/drawing/2014/chart" uri="{C3380CC4-5D6E-409C-BE32-E72D297353CC}">
                  <c16:uniqueId val="{00000020-8C40-434E-9623-DBFC6AB9F010}"/>
                </c:ext>
              </c:extLst>
            </c:dLbl>
            <c:dLbl>
              <c:idx val="33"/>
              <c:layout>
                <c:manualLayout>
                  <c:x val="3.4209961348131072E-3"/>
                  <c:y val="1.1731808998759384E-2"/>
                </c:manualLayout>
              </c:layout>
              <c:tx>
                <c:rich>
                  <a:bodyPr/>
                  <a:lstStyle/>
                  <a:p>
                    <a:fld id="{2A6F6263-711C-482A-9163-A90AEA41284C}"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8253279849681096"/>
                      <c:h val="4.0121399176954731E-2"/>
                    </c:manualLayout>
                  </c15:layout>
                  <c15:dlblFieldTable/>
                  <c15:showDataLabelsRange val="1"/>
                </c:ext>
                <c:ext xmlns:c16="http://schemas.microsoft.com/office/drawing/2014/chart" uri="{C3380CC4-5D6E-409C-BE32-E72D297353CC}">
                  <c16:uniqueId val="{00000021-8C40-434E-9623-DBFC6AB9F010}"/>
                </c:ext>
              </c:extLst>
            </c:dLbl>
            <c:dLbl>
              <c:idx val="34"/>
              <c:layout>
                <c:manualLayout>
                  <c:x val="-0.54016031693486677"/>
                  <c:y val="1.0530679933665008E-2"/>
                </c:manualLayout>
              </c:layout>
              <c:tx>
                <c:rich>
                  <a:bodyPr/>
                  <a:lstStyle/>
                  <a:p>
                    <a:fld id="{0E007FCE-EEB1-4326-A301-41CA8E8E943B}"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9761427707944949"/>
                      <c:h val="4.0121399176954731E-2"/>
                    </c:manualLayout>
                  </c15:layout>
                  <c15:dlblFieldTable/>
                  <c15:showDataLabelsRange val="1"/>
                </c:ext>
                <c:ext xmlns:c16="http://schemas.microsoft.com/office/drawing/2014/chart" uri="{C3380CC4-5D6E-409C-BE32-E72D297353CC}">
                  <c16:uniqueId val="{00000022-8C40-434E-9623-DBFC6AB9F010}"/>
                </c:ext>
              </c:extLst>
            </c:dLbl>
            <c:dLbl>
              <c:idx val="35"/>
              <c:tx>
                <c:rich>
                  <a:bodyPr/>
                  <a:lstStyle/>
                  <a:p>
                    <a:fld id="{586B20AC-661C-4101-B8FD-1510B9684304}" type="CELLRANGE">
                      <a:rPr lang="en-US"/>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layout>
                    <c:manualLayout>
                      <c:w val="0.15173987163387376"/>
                      <c:h val="4.0121399176954731E-2"/>
                    </c:manualLayout>
                  </c15:layout>
                  <c15:dlblFieldTable/>
                  <c15:showDataLabelsRange val="1"/>
                </c:ext>
                <c:ext xmlns:c16="http://schemas.microsoft.com/office/drawing/2014/chart" uri="{C3380CC4-5D6E-409C-BE32-E72D297353CC}">
                  <c16:uniqueId val="{00000023-8C40-434E-9623-DBFC6AB9F010}"/>
                </c:ext>
              </c:extLst>
            </c:dLbl>
            <c:dLbl>
              <c:idx val="36"/>
              <c:layout>
                <c:manualLayout>
                  <c:x val="-0.26665154453479006"/>
                  <c:y val="5.2653399668325038E-3"/>
                </c:manualLayout>
              </c:layout>
              <c:tx>
                <c:rich>
                  <a:bodyPr/>
                  <a:lstStyle/>
                  <a:p>
                    <a:fld id="{12109B54-E123-45D5-B2D7-B96BFD241E95}"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5176131512959243"/>
                      <c:h val="4.0121399176954731E-2"/>
                    </c:manualLayout>
                  </c15:layout>
                  <c15:dlblFieldTable/>
                  <c15:showDataLabelsRange val="1"/>
                </c:ext>
                <c:ext xmlns:c16="http://schemas.microsoft.com/office/drawing/2014/chart" uri="{C3380CC4-5D6E-409C-BE32-E72D297353CC}">
                  <c16:uniqueId val="{00000024-8C40-434E-9623-DBFC6AB9F010}"/>
                </c:ext>
              </c:extLst>
            </c:dLbl>
            <c:dLbl>
              <c:idx val="37"/>
              <c:tx>
                <c:rich>
                  <a:bodyPr/>
                  <a:lstStyle/>
                  <a:p>
                    <a:fld id="{F675B63E-6EEF-484B-B9F0-4D65D6D3FB20}"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2020185030563682"/>
                      <c:h val="4.0121399176954731E-2"/>
                    </c:manualLayout>
                  </c15:layout>
                  <c15:dlblFieldTable/>
                  <c15:showDataLabelsRange val="1"/>
                </c:ext>
                <c:ext xmlns:c16="http://schemas.microsoft.com/office/drawing/2014/chart" uri="{C3380CC4-5D6E-409C-BE32-E72D297353CC}">
                  <c16:uniqueId val="{00000025-8C40-434E-9623-DBFC6AB9F010}"/>
                </c:ext>
              </c:extLst>
            </c:dLbl>
            <c:dLbl>
              <c:idx val="38"/>
              <c:tx>
                <c:rich>
                  <a:bodyPr/>
                  <a:lstStyle/>
                  <a:p>
                    <a:fld id="{AC31D7E9-FCF4-4A85-A36E-B9C6DBC813EB}"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5448966490517285"/>
                      <c:h val="4.0121399176954731E-2"/>
                    </c:manualLayout>
                  </c15:layout>
                  <c15:dlblFieldTable/>
                  <c15:showDataLabelsRange val="1"/>
                </c:ext>
                <c:ext xmlns:c16="http://schemas.microsoft.com/office/drawing/2014/chart" uri="{C3380CC4-5D6E-409C-BE32-E72D297353CC}">
                  <c16:uniqueId val="{00000026-8C40-434E-9623-DBFC6AB9F010}"/>
                </c:ext>
              </c:extLst>
            </c:dLbl>
            <c:dLbl>
              <c:idx val="39"/>
              <c:layout>
                <c:manualLayout>
                  <c:x val="-0.45587598690338499"/>
                  <c:y val="-1.8428689883913763E-2"/>
                </c:manualLayout>
              </c:layout>
              <c:tx>
                <c:rich>
                  <a:bodyPr/>
                  <a:lstStyle/>
                  <a:p>
                    <a:fld id="{89B4DD32-5191-4F8C-AD15-97449FD99E2C}"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35375167359782994"/>
                      <c:h val="4.0121399176954731E-2"/>
                    </c:manualLayout>
                  </c15:layout>
                  <c15:dlblFieldTable/>
                  <c15:showDataLabelsRange val="1"/>
                </c:ext>
                <c:ext xmlns:c16="http://schemas.microsoft.com/office/drawing/2014/chart" uri="{C3380CC4-5D6E-409C-BE32-E72D297353CC}">
                  <c16:uniqueId val="{00000027-8C40-434E-9623-DBFC6AB9F010}"/>
                </c:ext>
              </c:extLst>
            </c:dLbl>
            <c:dLbl>
              <c:idx val="40"/>
              <c:tx>
                <c:rich>
                  <a:bodyPr/>
                  <a:lstStyle/>
                  <a:p>
                    <a:fld id="{6551D328-D064-49BC-A821-45BE11406451}" type="CELLRANGE">
                      <a:rPr lang="en-US"/>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layout>
                    <c:manualLayout>
                      <c:w val="0.51015316016817058"/>
                      <c:h val="4.0121399176954731E-2"/>
                    </c:manualLayout>
                  </c15:layout>
                  <c15:dlblFieldTable/>
                  <c15:showDataLabelsRange val="1"/>
                </c:ext>
                <c:ext xmlns:c16="http://schemas.microsoft.com/office/drawing/2014/chart" uri="{C3380CC4-5D6E-409C-BE32-E72D297353CC}">
                  <c16:uniqueId val="{00000028-8C40-434E-9623-DBFC6AB9F010}"/>
                </c:ext>
              </c:extLst>
            </c:dLbl>
            <c:dLbl>
              <c:idx val="41"/>
              <c:tx>
                <c:rich>
                  <a:bodyPr/>
                  <a:lstStyle/>
                  <a:p>
                    <a:fld id="{3ABEEEAD-F3D3-4641-ABEB-5969FD7062BE}"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3489667585609805"/>
                      <c:h val="4.0121399176954731E-2"/>
                    </c:manualLayout>
                  </c15:layout>
                  <c15:dlblFieldTable/>
                  <c15:showDataLabelsRange val="1"/>
                </c:ext>
                <c:ext xmlns:c16="http://schemas.microsoft.com/office/drawing/2014/chart" uri="{C3380CC4-5D6E-409C-BE32-E72D297353CC}">
                  <c16:uniqueId val="{00000029-8C40-434E-9623-DBFC6AB9F010}"/>
                </c:ext>
              </c:extLst>
            </c:dLbl>
            <c:dLbl>
              <c:idx val="42"/>
              <c:tx>
                <c:rich>
                  <a:bodyPr/>
                  <a:lstStyle/>
                  <a:p>
                    <a:fld id="{33D18812-FDBE-4A46-A3AB-A707C34F9534}" type="CELLRANGE">
                      <a:rPr lang="en-US"/>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layout>
                    <c:manualLayout>
                      <c:w val="0.39985552444759542"/>
                      <c:h val="4.0121399176954731E-2"/>
                    </c:manualLayout>
                  </c15:layout>
                  <c15:dlblFieldTable/>
                  <c15:showDataLabelsRange val="1"/>
                </c:ext>
                <c:ext xmlns:c16="http://schemas.microsoft.com/office/drawing/2014/chart" uri="{C3380CC4-5D6E-409C-BE32-E72D297353CC}">
                  <c16:uniqueId val="{0000002A-8C40-434E-9623-DBFC6AB9F010}"/>
                </c:ext>
              </c:extLst>
            </c:dLbl>
            <c:dLbl>
              <c:idx val="43"/>
              <c:tx>
                <c:rich>
                  <a:bodyPr/>
                  <a:lstStyle/>
                  <a:p>
                    <a:fld id="{8394E9A7-12BF-406A-A580-7A025CF90A52}"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5017148095482524"/>
                      <c:h val="4.0121399176954731E-2"/>
                    </c:manualLayout>
                  </c15:layout>
                  <c15:dlblFieldTable/>
                  <c15:showDataLabelsRange val="1"/>
                </c:ext>
                <c:ext xmlns:c16="http://schemas.microsoft.com/office/drawing/2014/chart" uri="{C3380CC4-5D6E-409C-BE32-E72D297353CC}">
                  <c16:uniqueId val="{0000002B-8C40-434E-9623-DBFC6AB9F010}"/>
                </c:ext>
              </c:extLst>
            </c:dLbl>
            <c:dLbl>
              <c:idx val="44"/>
              <c:tx>
                <c:rich>
                  <a:bodyPr/>
                  <a:lstStyle/>
                  <a:p>
                    <a:fld id="{96261836-1AF0-4CBD-9FBF-BF12C0DB79CD}" type="CELLRANGE">
                      <a:rPr lang="en-US"/>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layout>
                    <c:manualLayout>
                      <c:w val="0.17971123652577844"/>
                      <c:h val="4.0121399176954731E-2"/>
                    </c:manualLayout>
                  </c15:layout>
                  <c15:dlblFieldTable/>
                  <c15:showDataLabelsRange val="1"/>
                </c:ext>
                <c:ext xmlns:c16="http://schemas.microsoft.com/office/drawing/2014/chart" uri="{C3380CC4-5D6E-409C-BE32-E72D297353CC}">
                  <c16:uniqueId val="{0000002C-8C40-434E-9623-DBFC6AB9F010}"/>
                </c:ext>
              </c:extLst>
            </c:dLbl>
            <c:dLbl>
              <c:idx val="45"/>
              <c:tx>
                <c:rich>
                  <a:bodyPr/>
                  <a:lstStyle/>
                  <a:p>
                    <a:fld id="{934B2763-80A5-442A-928F-AAF739709C4A}"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270075467702746"/>
                      <c:h val="4.0121399176954731E-2"/>
                    </c:manualLayout>
                  </c15:layout>
                  <c15:dlblFieldTable/>
                  <c15:showDataLabelsRange val="1"/>
                </c:ext>
                <c:ext xmlns:c16="http://schemas.microsoft.com/office/drawing/2014/chart" uri="{C3380CC4-5D6E-409C-BE32-E72D297353CC}">
                  <c16:uniqueId val="{0000002D-8C40-434E-9623-DBFC6AB9F010}"/>
                </c:ext>
              </c:extLst>
            </c:dLbl>
            <c:dLbl>
              <c:idx val="46"/>
              <c:layout>
                <c:manualLayout>
                  <c:x val="-0.25170521410806046"/>
                  <c:y val="5.2654436152569511E-3"/>
                </c:manualLayout>
              </c:layout>
              <c:tx>
                <c:rich>
                  <a:bodyPr vertOverflow="overflow" horzOverflow="overflow" wrap="none" lIns="0" tIns="0" rIns="0" bIns="0" anchor="ctr">
                    <a:noAutofit/>
                  </a:bodyPr>
                  <a:lstStyle/>
                  <a:p>
                    <a:pPr>
                      <a:defRPr b="0"/>
                    </a:pPr>
                    <a:fld id="{C62D5BD5-36C0-4A36-953A-6D48289ACB06}" type="CELLRANGE">
                      <a:rPr lang="en-US"/>
                      <a:pPr>
                        <a:defRPr b="0"/>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6516685049996851"/>
                      <c:h val="3.2205349794238683E-2"/>
                    </c:manualLayout>
                  </c15:layout>
                  <c15:dlblFieldTable/>
                  <c15:showDataLabelsRange val="1"/>
                </c:ext>
                <c:ext xmlns:c16="http://schemas.microsoft.com/office/drawing/2014/chart" uri="{C3380CC4-5D6E-409C-BE32-E72D297353CC}">
                  <c16:uniqueId val="{0000002E-8C40-434E-9623-DBFC6AB9F010}"/>
                </c:ext>
              </c:extLst>
            </c:dLbl>
            <c:dLbl>
              <c:idx val="47"/>
              <c:tx>
                <c:rich>
                  <a:bodyPr/>
                  <a:lstStyle/>
                  <a:p>
                    <a:fld id="{FD4E4B86-43A8-4534-9C62-D52341BAB14D}"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2.5802221278112759E-2"/>
                      <c:h val="4.0121399176954731E-2"/>
                    </c:manualLayout>
                  </c15:layout>
                  <c15:dlblFieldTable/>
                  <c15:showDataLabelsRange val="1"/>
                </c:ext>
                <c:ext xmlns:c16="http://schemas.microsoft.com/office/drawing/2014/chart" uri="{C3380CC4-5D6E-409C-BE32-E72D297353CC}">
                  <c16:uniqueId val="{0000002F-8C40-434E-9623-DBFC6AB9F010}"/>
                </c:ext>
              </c:extLst>
            </c:dLbl>
            <c:dLbl>
              <c:idx val="48"/>
              <c:tx>
                <c:rich>
                  <a:bodyPr/>
                  <a:lstStyle/>
                  <a:p>
                    <a:fld id="{25BFFDEB-A6A5-435A-ADC1-3B464929A3E4}"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6780976134729483"/>
                      <c:h val="4.0121399176954731E-2"/>
                    </c:manualLayout>
                  </c15:layout>
                  <c15:dlblFieldTable/>
                  <c15:showDataLabelsRange val="1"/>
                </c:ext>
                <c:ext xmlns:c16="http://schemas.microsoft.com/office/drawing/2014/chart" uri="{C3380CC4-5D6E-409C-BE32-E72D297353CC}">
                  <c16:uniqueId val="{00000030-8C40-434E-9623-DBFC6AB9F010}"/>
                </c:ext>
              </c:extLst>
            </c:dLbl>
            <c:dLbl>
              <c:idx val="49"/>
              <c:layout>
                <c:manualLayout>
                  <c:x val="-0.26975780598155713"/>
                  <c:y val="-7.8980099502487557E-3"/>
                </c:manualLayout>
              </c:layout>
              <c:tx>
                <c:rich>
                  <a:bodyPr/>
                  <a:lstStyle/>
                  <a:p>
                    <a:fld id="{C9864532-6D29-49B7-92A8-3C0F3BF6E847}"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8027010763294632"/>
                      <c:h val="4.0121399176954731E-2"/>
                    </c:manualLayout>
                  </c15:layout>
                  <c15:dlblFieldTable/>
                  <c15:showDataLabelsRange val="1"/>
                </c:ext>
                <c:ext xmlns:c16="http://schemas.microsoft.com/office/drawing/2014/chart" uri="{C3380CC4-5D6E-409C-BE32-E72D297353CC}">
                  <c16:uniqueId val="{00000031-8C40-434E-9623-DBFC6AB9F010}"/>
                </c:ext>
              </c:extLst>
            </c:dLbl>
            <c:dLbl>
              <c:idx val="50"/>
              <c:layout>
                <c:manualLayout>
                  <c:x val="-0.2240026008870063"/>
                  <c:y val="7.8980099502486602E-3"/>
                </c:manualLayout>
              </c:layout>
              <c:tx>
                <c:rich>
                  <a:bodyPr/>
                  <a:lstStyle/>
                  <a:p>
                    <a:fld id="{971BFE69-2610-41E8-A4B2-AA2EDE100CA3}"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2522867477856239"/>
                      <c:h val="4.0121399176954731E-2"/>
                    </c:manualLayout>
                  </c15:layout>
                  <c15:dlblFieldTable/>
                  <c15:showDataLabelsRange val="1"/>
                </c:ext>
                <c:ext xmlns:c16="http://schemas.microsoft.com/office/drawing/2014/chart" uri="{C3380CC4-5D6E-409C-BE32-E72D297353CC}">
                  <c16:uniqueId val="{00000032-8C40-434E-9623-DBFC6AB9F010}"/>
                </c:ext>
              </c:extLst>
            </c:dLbl>
            <c:dLbl>
              <c:idx val="51"/>
              <c:tx>
                <c:rich>
                  <a:bodyPr/>
                  <a:lstStyle/>
                  <a:p>
                    <a:fld id="{C2F9D406-36DF-412F-9AAB-9F0243A8E051}"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1235989691039433"/>
                      <c:h val="4.0121399176954731E-2"/>
                    </c:manualLayout>
                  </c15:layout>
                  <c15:dlblFieldTable/>
                  <c15:showDataLabelsRange val="1"/>
                </c:ext>
                <c:ext xmlns:c16="http://schemas.microsoft.com/office/drawing/2014/chart" uri="{C3380CC4-5D6E-409C-BE32-E72D297353CC}">
                  <c16:uniqueId val="{00000033-8C40-434E-9623-DBFC6AB9F010}"/>
                </c:ext>
              </c:extLst>
            </c:dLbl>
            <c:dLbl>
              <c:idx val="52"/>
              <c:layout>
                <c:manualLayout>
                  <c:x val="5.0258193090568781E-7"/>
                  <c:y val="4.6927235995036674E-3"/>
                </c:manualLayout>
              </c:layout>
              <c:tx>
                <c:rich>
                  <a:bodyPr/>
                  <a:lstStyle/>
                  <a:p>
                    <a:fld id="{DAA3F747-FE9A-4B2D-899E-FB1D1E81155B}"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73717444417789"/>
                      <c:h val="4.0121399176954731E-2"/>
                    </c:manualLayout>
                  </c15:layout>
                  <c15:dlblFieldTable/>
                  <c15:showDataLabelsRange val="1"/>
                </c:ext>
                <c:ext xmlns:c16="http://schemas.microsoft.com/office/drawing/2014/chart" uri="{C3380CC4-5D6E-409C-BE32-E72D297353CC}">
                  <c16:uniqueId val="{00000034-8C40-434E-9623-DBFC6AB9F010}"/>
                </c:ext>
              </c:extLst>
            </c:dLbl>
            <c:dLbl>
              <c:idx val="53"/>
              <c:layout>
                <c:manualLayout>
                  <c:x val="-0.27372856592596528"/>
                  <c:y val="2.3463930348258705E-3"/>
                </c:manualLayout>
              </c:layout>
              <c:tx>
                <c:rich>
                  <a:bodyPr/>
                  <a:lstStyle/>
                  <a:p>
                    <a:fld id="{0F861014-95B4-4483-8286-0780F4FE8477}"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8022688558688837"/>
                      <c:h val="4.0121399176954731E-2"/>
                    </c:manualLayout>
                  </c15:layout>
                  <c15:dlblFieldTable/>
                  <c15:showDataLabelsRange val="1"/>
                </c:ext>
                <c:ext xmlns:c16="http://schemas.microsoft.com/office/drawing/2014/chart" uri="{C3380CC4-5D6E-409C-BE32-E72D297353CC}">
                  <c16:uniqueId val="{00000035-8C40-434E-9623-DBFC6AB9F010}"/>
                </c:ext>
              </c:extLst>
            </c:dLbl>
            <c:dLbl>
              <c:idx val="54"/>
              <c:layout>
                <c:manualLayout>
                  <c:x val="-3.4209961348130443E-3"/>
                  <c:y val="1.1731808998759471E-2"/>
                </c:manualLayout>
              </c:layout>
              <c:tx>
                <c:rich>
                  <a:bodyPr/>
                  <a:lstStyle/>
                  <a:p>
                    <a:fld id="{FDE7D92C-029B-4767-9A18-01D4E2A0EDFB}"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4534441604670393"/>
                      <c:h val="4.0121399176954731E-2"/>
                    </c:manualLayout>
                  </c15:layout>
                  <c15:dlblFieldTable/>
                  <c15:showDataLabelsRange val="1"/>
                </c:ext>
                <c:ext xmlns:c16="http://schemas.microsoft.com/office/drawing/2014/chart" uri="{C3380CC4-5D6E-409C-BE32-E72D297353CC}">
                  <c16:uniqueId val="{00000036-8C40-434E-9623-DBFC6AB9F010}"/>
                </c:ext>
              </c:extLst>
            </c:dLbl>
            <c:dLbl>
              <c:idx val="55"/>
              <c:layout>
                <c:manualLayout>
                  <c:x val="-0.42929777912395278"/>
                  <c:y val="-1.5796019900497511E-2"/>
                </c:manualLayout>
              </c:layout>
              <c:tx>
                <c:rich>
                  <a:bodyPr/>
                  <a:lstStyle/>
                  <a:p>
                    <a:fld id="{F4A4702F-E3A9-468E-B2C1-A6597B34E6F1}"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33224619277434608"/>
                      <c:h val="4.0121399176954731E-2"/>
                    </c:manualLayout>
                  </c15:layout>
                  <c15:dlblFieldTable/>
                  <c15:showDataLabelsRange val="1"/>
                </c:ext>
                <c:ext xmlns:c16="http://schemas.microsoft.com/office/drawing/2014/chart" uri="{C3380CC4-5D6E-409C-BE32-E72D297353CC}">
                  <c16:uniqueId val="{00000037-8C40-434E-9623-DBFC6AB9F010}"/>
                </c:ext>
              </c:extLst>
            </c:dLbl>
            <c:dLbl>
              <c:idx val="56"/>
              <c:layout>
                <c:manualLayout>
                  <c:x val="0"/>
                  <c:y val="-9.3854471990075083E-3"/>
                </c:manualLayout>
              </c:layout>
              <c:tx>
                <c:rich>
                  <a:bodyPr/>
                  <a:lstStyle/>
                  <a:p>
                    <a:fld id="{C079BC57-742E-4BC1-A791-BE3196491DF6}"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5320070977970829"/>
                      <c:h val="4.0121399176954731E-2"/>
                    </c:manualLayout>
                  </c15:layout>
                  <c15:dlblFieldTable/>
                  <c15:showDataLabelsRange val="1"/>
                </c:ext>
                <c:ext xmlns:c16="http://schemas.microsoft.com/office/drawing/2014/chart" uri="{C3380CC4-5D6E-409C-BE32-E72D297353CC}">
                  <c16:uniqueId val="{00000038-8C40-434E-9623-DBFC6AB9F010}"/>
                </c:ext>
              </c:extLst>
            </c:dLbl>
            <c:dLbl>
              <c:idx val="57"/>
              <c:layout>
                <c:manualLayout>
                  <c:x val="-0.28598520130751715"/>
                  <c:y val="-7.8980099502487557E-3"/>
                </c:manualLayout>
              </c:layout>
              <c:tx>
                <c:rich>
                  <a:bodyPr/>
                  <a:lstStyle/>
                  <a:p>
                    <a:fld id="{03D8AA41-31B2-42E4-BE2F-62C4AEEB3DDE}"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7535016558399349"/>
                      <c:h val="4.0121399176954731E-2"/>
                    </c:manualLayout>
                  </c15:layout>
                  <c15:dlblFieldTable/>
                  <c15:showDataLabelsRange val="1"/>
                </c:ext>
                <c:ext xmlns:c16="http://schemas.microsoft.com/office/drawing/2014/chart" uri="{C3380CC4-5D6E-409C-BE32-E72D297353CC}">
                  <c16:uniqueId val="{00000039-8C40-434E-9623-DBFC6AB9F010}"/>
                </c:ext>
              </c:extLst>
            </c:dLbl>
            <c:dLbl>
              <c:idx val="58"/>
              <c:layout>
                <c:manualLayout>
                  <c:x val="3.3505462060379188E-7"/>
                  <c:y val="-7.0390853992557166E-3"/>
                </c:manualLayout>
              </c:layout>
              <c:tx>
                <c:rich>
                  <a:bodyPr/>
                  <a:lstStyle/>
                  <a:p>
                    <a:fld id="{0D57838C-BB79-46FF-B252-91446BE2B061}"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069031973592335"/>
                      <c:h val="4.0121399176954731E-2"/>
                    </c:manualLayout>
                  </c15:layout>
                  <c15:dlblFieldTable/>
                  <c15:showDataLabelsRange val="1"/>
                </c:ext>
                <c:ext xmlns:c16="http://schemas.microsoft.com/office/drawing/2014/chart" uri="{C3380CC4-5D6E-409C-BE32-E72D297353CC}">
                  <c16:uniqueId val="{0000003A-8C40-434E-9623-DBFC6AB9F010}"/>
                </c:ext>
              </c:extLst>
            </c:dLbl>
            <c:dLbl>
              <c:idx val="59"/>
              <c:layout>
                <c:manualLayout>
                  <c:x val="0"/>
                  <c:y val="2.3463617997518771E-3"/>
                </c:manualLayout>
              </c:layout>
              <c:tx>
                <c:rich>
                  <a:bodyPr/>
                  <a:lstStyle/>
                  <a:p>
                    <a:fld id="{A24F5B56-B01F-4095-8B05-0FAD68BDD94E}"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6256749675332072"/>
                      <c:h val="4.0121399176954731E-2"/>
                    </c:manualLayout>
                  </c15:layout>
                  <c15:dlblFieldTable/>
                  <c15:showDataLabelsRange val="1"/>
                </c:ext>
                <c:ext xmlns:c16="http://schemas.microsoft.com/office/drawing/2014/chart" uri="{C3380CC4-5D6E-409C-BE32-E72D297353CC}">
                  <c16:uniqueId val="{0000003B-8C40-434E-9623-DBFC6AB9F010}"/>
                </c:ext>
              </c:extLst>
            </c:dLbl>
            <c:dLbl>
              <c:idx val="60"/>
              <c:layout>
                <c:manualLayout>
                  <c:x val="-0.35930721426206902"/>
                  <c:y val="-1.1731757877280265E-2"/>
                </c:manualLayout>
              </c:layout>
              <c:tx>
                <c:rich>
                  <a:bodyPr/>
                  <a:lstStyle/>
                  <a:p>
                    <a:fld id="{1F2F6680-2F19-4949-965B-9A245277BDA4}"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442705659876673"/>
                      <c:h val="4.0121399176954731E-2"/>
                    </c:manualLayout>
                  </c15:layout>
                  <c15:dlblFieldTable/>
                  <c15:showDataLabelsRange val="1"/>
                </c:ext>
                <c:ext xmlns:c16="http://schemas.microsoft.com/office/drawing/2014/chart" uri="{C3380CC4-5D6E-409C-BE32-E72D297353CC}">
                  <c16:uniqueId val="{0000003C-8C40-434E-9623-DBFC6AB9F010}"/>
                </c:ext>
              </c:extLst>
            </c:dLbl>
            <c:dLbl>
              <c:idx val="61"/>
              <c:layout>
                <c:manualLayout>
                  <c:x val="-0.44361164757078697"/>
                  <c:y val="5.2653399668325038E-3"/>
                </c:manualLayout>
              </c:layout>
              <c:tx>
                <c:rich>
                  <a:bodyPr/>
                  <a:lstStyle/>
                  <a:p>
                    <a:fld id="{145758AD-B1D0-4F25-A356-633D38E6DD55}"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33297661184726335"/>
                      <c:h val="4.0121399176954731E-2"/>
                    </c:manualLayout>
                  </c15:layout>
                  <c15:dlblFieldTable/>
                  <c15:showDataLabelsRange val="1"/>
                </c:ext>
                <c:ext xmlns:c16="http://schemas.microsoft.com/office/drawing/2014/chart" uri="{C3380CC4-5D6E-409C-BE32-E72D297353CC}">
                  <c16:uniqueId val="{0000003D-8C40-434E-9623-DBFC6AB9F010}"/>
                </c:ext>
              </c:extLst>
            </c:dLbl>
            <c:dLbl>
              <c:idx val="62"/>
              <c:tx>
                <c:rich>
                  <a:bodyPr/>
                  <a:lstStyle/>
                  <a:p>
                    <a:fld id="{FFFC7CF0-BC53-456D-913E-35949561EE8F}"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0478303873097392"/>
                      <c:h val="4.0121399176954731E-2"/>
                    </c:manualLayout>
                  </c15:layout>
                  <c15:dlblFieldTable/>
                  <c15:showDataLabelsRange val="1"/>
                </c:ext>
                <c:ext xmlns:c16="http://schemas.microsoft.com/office/drawing/2014/chart" uri="{C3380CC4-5D6E-409C-BE32-E72D297353CC}">
                  <c16:uniqueId val="{0000003E-8C40-434E-9623-DBFC6AB9F010}"/>
                </c:ext>
              </c:extLst>
            </c:dLbl>
            <c:dLbl>
              <c:idx val="63"/>
              <c:tx>
                <c:rich>
                  <a:bodyPr/>
                  <a:lstStyle/>
                  <a:p>
                    <a:fld id="{38A7CCF7-6231-401F-94B1-64F741BB0E15}" type="CELLRANGE">
                      <a:rPr lang="en-US"/>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layout>
                    <c:manualLayout>
                      <c:w val="0.19122672878132593"/>
                      <c:h val="4.0121399176954731E-2"/>
                    </c:manualLayout>
                  </c15:layout>
                  <c15:dlblFieldTable/>
                  <c15:showDataLabelsRange val="1"/>
                </c:ext>
                <c:ext xmlns:c16="http://schemas.microsoft.com/office/drawing/2014/chart" uri="{C3380CC4-5D6E-409C-BE32-E72D297353CC}">
                  <c16:uniqueId val="{0000003F-8C40-434E-9623-DBFC6AB9F010}"/>
                </c:ext>
              </c:extLst>
            </c:dLbl>
            <c:dLbl>
              <c:idx val="64"/>
              <c:tx>
                <c:rich>
                  <a:bodyPr/>
                  <a:lstStyle/>
                  <a:p>
                    <a:fld id="{79904906-A62C-46F1-A5B9-6ACFF56B4A9B}"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2140469639360608"/>
                      <c:h val="4.0121399176954731E-2"/>
                    </c:manualLayout>
                  </c15:layout>
                  <c15:dlblFieldTable/>
                  <c15:showDataLabelsRange val="1"/>
                </c:ext>
                <c:ext xmlns:c16="http://schemas.microsoft.com/office/drawing/2014/chart" uri="{C3380CC4-5D6E-409C-BE32-E72D297353CC}">
                  <c16:uniqueId val="{00000040-8C40-434E-9623-DBFC6AB9F010}"/>
                </c:ext>
              </c:extLst>
            </c:dLbl>
            <c:dLbl>
              <c:idx val="65"/>
              <c:layout>
                <c:manualLayout>
                  <c:x val="0"/>
                  <c:y val="1.1731808998759384E-2"/>
                </c:manualLayout>
              </c:layout>
              <c:tx>
                <c:rich>
                  <a:bodyPr/>
                  <a:lstStyle/>
                  <a:p>
                    <a:fld id="{AF7116D1-2767-452B-A29C-0ED6B63A8EC8}"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9719941244821731"/>
                      <c:h val="4.0121399176954731E-2"/>
                    </c:manualLayout>
                  </c15:layout>
                  <c15:dlblFieldTable/>
                  <c15:showDataLabelsRange val="1"/>
                </c:ext>
                <c:ext xmlns:c16="http://schemas.microsoft.com/office/drawing/2014/chart" uri="{C3380CC4-5D6E-409C-BE32-E72D297353CC}">
                  <c16:uniqueId val="{00000041-8C40-434E-9623-DBFC6AB9F010}"/>
                </c:ext>
              </c:extLst>
            </c:dLbl>
            <c:dLbl>
              <c:idx val="66"/>
              <c:tx>
                <c:rich>
                  <a:bodyPr/>
                  <a:lstStyle/>
                  <a:p>
                    <a:fld id="{915397F1-98FF-4AB3-B27A-EEB0CE5D1F29}" type="CELLRANGE">
                      <a:rPr lang="en-US"/>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layout>
                    <c:manualLayout>
                      <c:w val="0.18499672316581048"/>
                      <c:h val="4.0121399176954731E-2"/>
                    </c:manualLayout>
                  </c15:layout>
                  <c15:dlblFieldTable/>
                  <c15:showDataLabelsRange val="1"/>
                </c:ext>
                <c:ext xmlns:c16="http://schemas.microsoft.com/office/drawing/2014/chart" uri="{C3380CC4-5D6E-409C-BE32-E72D297353CC}">
                  <c16:uniqueId val="{00000042-8C40-434E-9623-DBFC6AB9F010}"/>
                </c:ext>
              </c:extLst>
            </c:dLbl>
            <c:dLbl>
              <c:idx val="67"/>
              <c:layout>
                <c:manualLayout>
                  <c:x val="-0.27157115152912231"/>
                  <c:y val="-5.2653399668324075E-3"/>
                </c:manualLayout>
              </c:layout>
              <c:tx>
                <c:rich>
                  <a:bodyPr/>
                  <a:lstStyle/>
                  <a:p>
                    <a:fld id="{A3A9CFE1-3EB2-4D5F-A48E-6B3FFB069000}"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5668092212392465"/>
                      <c:h val="4.0121399176954731E-2"/>
                    </c:manualLayout>
                  </c15:layout>
                  <c15:dlblFieldTable/>
                  <c15:showDataLabelsRange val="1"/>
                </c:ext>
                <c:ext xmlns:c16="http://schemas.microsoft.com/office/drawing/2014/chart" uri="{C3380CC4-5D6E-409C-BE32-E72D297353CC}">
                  <c16:uniqueId val="{00000043-8C40-434E-9623-DBFC6AB9F010}"/>
                </c:ext>
              </c:extLst>
            </c:dLbl>
            <c:dLbl>
              <c:idx val="68"/>
              <c:tx>
                <c:rich>
                  <a:bodyPr/>
                  <a:lstStyle/>
                  <a:p>
                    <a:fld id="{B50DE047-CFB0-4F07-BF28-AF23C2CD0AF0}" type="CELLRANGE">
                      <a:rPr lang="en-US"/>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layout>
                    <c:manualLayout>
                      <c:w val="0.39190668862838018"/>
                      <c:h val="4.0121399176954731E-2"/>
                    </c:manualLayout>
                  </c15:layout>
                  <c15:dlblFieldTable/>
                  <c15:showDataLabelsRange val="1"/>
                </c:ext>
                <c:ext xmlns:c16="http://schemas.microsoft.com/office/drawing/2014/chart" uri="{C3380CC4-5D6E-409C-BE32-E72D297353CC}">
                  <c16:uniqueId val="{00000044-8C40-434E-9623-DBFC6AB9F010}"/>
                </c:ext>
              </c:extLst>
            </c:dLbl>
            <c:dLbl>
              <c:idx val="69"/>
              <c:layout>
                <c:manualLayout>
                  <c:x val="1.150128776508446E-2"/>
                  <c:y val="-8.1842868988392346E-3"/>
                </c:manualLayout>
              </c:layout>
              <c:tx>
                <c:rich>
                  <a:bodyPr/>
                  <a:lstStyle/>
                  <a:p>
                    <a:fld id="{3EB3F301-0F65-415A-860B-7C50C62D70D9}"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956310217691688"/>
                      <c:h val="4.0121399176954731E-2"/>
                    </c:manualLayout>
                  </c15:layout>
                  <c15:dlblFieldTable/>
                  <c15:showDataLabelsRange val="1"/>
                </c:ext>
                <c:ext xmlns:c16="http://schemas.microsoft.com/office/drawing/2014/chart" uri="{C3380CC4-5D6E-409C-BE32-E72D297353CC}">
                  <c16:uniqueId val="{00000045-8C40-434E-9623-DBFC6AB9F010}"/>
                </c:ext>
              </c:extLst>
            </c:dLbl>
            <c:dLbl>
              <c:idx val="70"/>
              <c:layout>
                <c:manualLayout>
                  <c:x val="0.11117765603812688"/>
                  <c:y val="7.8980099502486602E-3"/>
                </c:manualLayout>
              </c:layout>
              <c:tx>
                <c:rich>
                  <a:bodyPr/>
                  <a:lstStyle/>
                  <a:p>
                    <a:fld id="{06191261-907F-4770-AE90-C5A5080C036E}"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8183849831199483"/>
                      <c:h val="4.0121399176954731E-2"/>
                    </c:manualLayout>
                  </c15:layout>
                  <c15:dlblFieldTable/>
                  <c15:showDataLabelsRange val="1"/>
                </c:ext>
                <c:ext xmlns:c16="http://schemas.microsoft.com/office/drawing/2014/chart" uri="{C3380CC4-5D6E-409C-BE32-E72D297353CC}">
                  <c16:uniqueId val="{00000046-8C40-434E-9623-DBFC6AB9F010}"/>
                </c:ext>
              </c:extLst>
            </c:dLbl>
            <c:dLbl>
              <c:idx val="71"/>
              <c:layout>
                <c:manualLayout>
                  <c:x val="-0.34567283658582021"/>
                  <c:y val="1.5796019900497418E-2"/>
                </c:manualLayout>
              </c:layout>
              <c:tx>
                <c:rich>
                  <a:bodyPr/>
                  <a:lstStyle/>
                  <a:p>
                    <a:fld id="{B018FC57-ACE0-496D-8FAF-BB9B343293F7}"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1801702613560062"/>
                      <c:h val="4.0121399176954731E-2"/>
                    </c:manualLayout>
                  </c15:layout>
                  <c15:dlblFieldTable/>
                  <c15:showDataLabelsRange val="1"/>
                </c:ext>
                <c:ext xmlns:c16="http://schemas.microsoft.com/office/drawing/2014/chart" uri="{C3380CC4-5D6E-409C-BE32-E72D297353CC}">
                  <c16:uniqueId val="{00000047-8C40-434E-9623-DBFC6AB9F010}"/>
                </c:ext>
              </c:extLst>
            </c:dLbl>
            <c:dLbl>
              <c:idx val="72"/>
              <c:tx>
                <c:rich>
                  <a:bodyPr/>
                  <a:lstStyle/>
                  <a:p>
                    <a:fld id="{6DC7BC19-1D91-42A7-B76C-AB5380F024A4}"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4286695517103198"/>
                      <c:h val="4.0121399176954731E-2"/>
                    </c:manualLayout>
                  </c15:layout>
                  <c15:dlblFieldTable/>
                  <c15:showDataLabelsRange val="1"/>
                </c:ext>
                <c:ext xmlns:c16="http://schemas.microsoft.com/office/drawing/2014/chart" uri="{C3380CC4-5D6E-409C-BE32-E72D297353CC}">
                  <c16:uniqueId val="{00000048-8C40-434E-9623-DBFC6AB9F010}"/>
                </c:ext>
              </c:extLst>
            </c:dLbl>
            <c:dLbl>
              <c:idx val="73"/>
              <c:tx>
                <c:rich>
                  <a:bodyPr/>
                  <a:lstStyle/>
                  <a:p>
                    <a:fld id="{9DF1E401-2282-4FDA-B327-3B086C7EB215}"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8802561693607292"/>
                      <c:h val="4.0121399176954731E-2"/>
                    </c:manualLayout>
                  </c15:layout>
                  <c15:dlblFieldTable/>
                  <c15:showDataLabelsRange val="1"/>
                </c:ext>
                <c:ext xmlns:c16="http://schemas.microsoft.com/office/drawing/2014/chart" uri="{C3380CC4-5D6E-409C-BE32-E72D297353CC}">
                  <c16:uniqueId val="{00000049-8C40-434E-9623-DBFC6AB9F010}"/>
                </c:ext>
              </c:extLst>
            </c:dLbl>
            <c:dLbl>
              <c:idx val="74"/>
              <c:layout>
                <c:manualLayout>
                  <c:x val="0"/>
                  <c:y val="9.3854471990075083E-3"/>
                </c:manualLayout>
              </c:layout>
              <c:tx>
                <c:rich>
                  <a:bodyPr/>
                  <a:lstStyle/>
                  <a:p>
                    <a:fld id="{5D2F0700-6E18-4635-8239-F958FC894F31}"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5229807263180042"/>
                      <c:h val="4.0121399176954731E-2"/>
                    </c:manualLayout>
                  </c15:layout>
                  <c15:dlblFieldTable/>
                  <c15:showDataLabelsRange val="1"/>
                </c:ext>
                <c:ext xmlns:c16="http://schemas.microsoft.com/office/drawing/2014/chart" uri="{C3380CC4-5D6E-409C-BE32-E72D297353CC}">
                  <c16:uniqueId val="{0000004A-8C40-434E-9623-DBFC6AB9F010}"/>
                </c:ext>
              </c:extLst>
            </c:dLbl>
            <c:dLbl>
              <c:idx val="75"/>
              <c:tx>
                <c:rich>
                  <a:bodyPr/>
                  <a:lstStyle/>
                  <a:p>
                    <a:fld id="{3E07991D-0394-4F12-B0D5-1403074FBA1B}" type="CELLRANGE">
                      <a:rPr lang="en-US"/>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layout>
                    <c:manualLayout>
                      <c:w val="0.21591187795434411"/>
                      <c:h val="4.0121399176954731E-2"/>
                    </c:manualLayout>
                  </c15:layout>
                  <c15:dlblFieldTable/>
                  <c15:showDataLabelsRange val="1"/>
                </c:ext>
                <c:ext xmlns:c16="http://schemas.microsoft.com/office/drawing/2014/chart" uri="{C3380CC4-5D6E-409C-BE32-E72D297353CC}">
                  <c16:uniqueId val="{0000004B-8C40-434E-9623-DBFC6AB9F010}"/>
                </c:ext>
              </c:extLst>
            </c:dLbl>
            <c:dLbl>
              <c:idx val="76"/>
              <c:layout>
                <c:manualLayout>
                  <c:x val="0"/>
                  <c:y val="-1.4078170798511433E-2"/>
                </c:manualLayout>
              </c:layout>
              <c:tx>
                <c:rich>
                  <a:bodyPr/>
                  <a:lstStyle/>
                  <a:p>
                    <a:fld id="{A0D89577-912A-45A4-A89C-6AA129F80FC1}"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1717938958409"/>
                      <c:h val="4.0121399176954731E-2"/>
                    </c:manualLayout>
                  </c15:layout>
                  <c15:dlblFieldTable/>
                  <c15:showDataLabelsRange val="1"/>
                </c:ext>
                <c:ext xmlns:c16="http://schemas.microsoft.com/office/drawing/2014/chart" uri="{C3380CC4-5D6E-409C-BE32-E72D297353CC}">
                  <c16:uniqueId val="{0000004C-8C40-434E-9623-DBFC6AB9F010}"/>
                </c:ext>
              </c:extLst>
            </c:dLbl>
            <c:dLbl>
              <c:idx val="77"/>
              <c:tx>
                <c:rich>
                  <a:bodyPr/>
                  <a:lstStyle/>
                  <a:p>
                    <a:fld id="{0822DD2E-B330-46DE-86E7-7AC8053EB861}" type="CELLRANGE">
                      <a:rPr lang="en-US"/>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layout>
                    <c:manualLayout>
                      <c:w val="0.21672807101013608"/>
                      <c:h val="4.0121399176954731E-2"/>
                    </c:manualLayout>
                  </c15:layout>
                  <c15:dlblFieldTable/>
                  <c15:showDataLabelsRange val="1"/>
                </c:ext>
                <c:ext xmlns:c16="http://schemas.microsoft.com/office/drawing/2014/chart" uri="{C3380CC4-5D6E-409C-BE32-E72D297353CC}">
                  <c16:uniqueId val="{0000004D-8C40-434E-9623-DBFC6AB9F010}"/>
                </c:ext>
              </c:extLst>
            </c:dLbl>
            <c:dLbl>
              <c:idx val="78"/>
              <c:tx>
                <c:rich>
                  <a:bodyPr/>
                  <a:lstStyle/>
                  <a:p>
                    <a:fld id="{67309FDA-A789-4367-89B7-28A70F28E555}" type="CELLRANGE">
                      <a:rPr lang="en-US"/>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layout>
                    <c:manualLayout>
                      <c:w val="0.37289334407295077"/>
                      <c:h val="4.0121399176954731E-2"/>
                    </c:manualLayout>
                  </c15:layout>
                  <c15:dlblFieldTable/>
                  <c15:showDataLabelsRange val="1"/>
                </c:ext>
                <c:ext xmlns:c16="http://schemas.microsoft.com/office/drawing/2014/chart" uri="{C3380CC4-5D6E-409C-BE32-E72D297353CC}">
                  <c16:uniqueId val="{0000004E-8C40-434E-9623-DBFC6AB9F010}"/>
                </c:ext>
              </c:extLst>
            </c:dLbl>
            <c:dLbl>
              <c:idx val="79"/>
              <c:layout>
                <c:manualLayout>
                  <c:x val="0"/>
                  <c:y val="-2.1117256197766891E-2"/>
                </c:manualLayout>
              </c:layout>
              <c:tx>
                <c:rich>
                  <a:bodyPr/>
                  <a:lstStyle/>
                  <a:p>
                    <a:fld id="{9FDF4F54-B99F-44E4-85B8-31C660D9319C}"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18692998832669702"/>
                      <c:h val="4.0121399176954731E-2"/>
                    </c:manualLayout>
                  </c15:layout>
                  <c15:dlblFieldTable/>
                  <c15:showDataLabelsRange val="1"/>
                </c:ext>
                <c:ext xmlns:c16="http://schemas.microsoft.com/office/drawing/2014/chart" uri="{C3380CC4-5D6E-409C-BE32-E72D297353CC}">
                  <c16:uniqueId val="{0000004F-8C40-434E-9623-DBFC6AB9F010}"/>
                </c:ext>
              </c:extLst>
            </c:dLbl>
            <c:dLbl>
              <c:idx val="80"/>
              <c:layout>
                <c:manualLayout>
                  <c:x val="0"/>
                  <c:y val="-4.6927235995039259E-3"/>
                </c:manualLayout>
              </c:layout>
              <c:tx>
                <c:rich>
                  <a:bodyPr/>
                  <a:lstStyle/>
                  <a:p>
                    <a:fld id="{CB027967-CADC-4455-BC86-68E17CE279BC}"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0186136243930486"/>
                      <c:h val="4.0121399176954731E-2"/>
                    </c:manualLayout>
                  </c15:layout>
                  <c15:dlblFieldTable/>
                  <c15:showDataLabelsRange val="1"/>
                </c:ext>
                <c:ext xmlns:c16="http://schemas.microsoft.com/office/drawing/2014/chart" uri="{C3380CC4-5D6E-409C-BE32-E72D297353CC}">
                  <c16:uniqueId val="{00000050-8C40-434E-9623-DBFC6AB9F010}"/>
                </c:ext>
              </c:extLst>
            </c:dLbl>
            <c:spPr>
              <a:noFill/>
              <a:ln>
                <a:noFill/>
              </a:ln>
              <a:effectLst/>
            </c:spPr>
            <c:txPr>
              <a:bodyPr wrap="square" lIns="38100" tIns="19050" rIns="38100" bIns="19050" anchor="ctr">
                <a:spAutoFit/>
              </a:bodyPr>
              <a:lstStyle/>
              <a:p>
                <a:pPr>
                  <a:defRPr b="0"/>
                </a:pPr>
                <a:endParaRPr lang="en-US"/>
              </a:p>
            </c:txPr>
            <c:dLblPos val="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15:leaderLines>
                  <c:spPr>
                    <a:ln w="9525" cap="flat" cmpd="sng" algn="ctr">
                      <a:solidFill>
                        <a:schemeClr val="tx1">
                          <a:lumMod val="35000"/>
                          <a:lumOff val="65000"/>
                        </a:schemeClr>
                      </a:solidFill>
                      <a:round/>
                    </a:ln>
                    <a:effectLst/>
                  </c:spPr>
                </c15:leaderLines>
              </c:ext>
            </c:extLst>
          </c:dLbls>
          <c:xVal>
            <c:numRef>
              <c:f>Sheet1!$C$2:$C$82</c:f>
              <c:numCache>
                <c:formatCode>General</c:formatCode>
                <c:ptCount val="81"/>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pt idx="61">
                  <c:v>1</c:v>
                </c:pt>
                <c:pt idx="62">
                  <c:v>1</c:v>
                </c:pt>
                <c:pt idx="63">
                  <c:v>1</c:v>
                </c:pt>
                <c:pt idx="64">
                  <c:v>1</c:v>
                </c:pt>
                <c:pt idx="65">
                  <c:v>1</c:v>
                </c:pt>
                <c:pt idx="66">
                  <c:v>1</c:v>
                </c:pt>
                <c:pt idx="67">
                  <c:v>1</c:v>
                </c:pt>
                <c:pt idx="68">
                  <c:v>1</c:v>
                </c:pt>
                <c:pt idx="69">
                  <c:v>1</c:v>
                </c:pt>
                <c:pt idx="70">
                  <c:v>1</c:v>
                </c:pt>
                <c:pt idx="71">
                  <c:v>1</c:v>
                </c:pt>
                <c:pt idx="72">
                  <c:v>1</c:v>
                </c:pt>
                <c:pt idx="73">
                  <c:v>1</c:v>
                </c:pt>
                <c:pt idx="74">
                  <c:v>1</c:v>
                </c:pt>
                <c:pt idx="75">
                  <c:v>1</c:v>
                </c:pt>
                <c:pt idx="76">
                  <c:v>1</c:v>
                </c:pt>
                <c:pt idx="77">
                  <c:v>1</c:v>
                </c:pt>
                <c:pt idx="78">
                  <c:v>1</c:v>
                </c:pt>
                <c:pt idx="79">
                  <c:v>1</c:v>
                </c:pt>
                <c:pt idx="80">
                  <c:v>1</c:v>
                </c:pt>
              </c:numCache>
            </c:numRef>
          </c:xVal>
          <c:yVal>
            <c:numRef>
              <c:f>Sheet1!$B$2:$B$82</c:f>
              <c:numCache>
                <c:formatCode>0</c:formatCode>
                <c:ptCount val="81"/>
                <c:pt idx="0">
                  <c:v>574.66381959321996</c:v>
                </c:pt>
                <c:pt idx="1">
                  <c:v>551.92315306462206</c:v>
                </c:pt>
                <c:pt idx="2">
                  <c:v>547.09416438860569</c:v>
                </c:pt>
                <c:pt idx="3">
                  <c:v>540.35180122868928</c:v>
                </c:pt>
                <c:pt idx="4">
                  <c:v>535.5793059957158</c:v>
                </c:pt>
                <c:pt idx="5">
                  <c:v>527.30250178045833</c:v>
                </c:pt>
                <c:pt idx="6">
                  <c:v>509.9469532247615</c:v>
                </c:pt>
                <c:pt idx="7">
                  <c:v>507.99058644870303</c:v>
                </c:pt>
                <c:pt idx="8">
                  <c:v>496.94789443570392</c:v>
                </c:pt>
                <c:pt idx="9">
                  <c:v>492.67563897849618</c:v>
                </c:pt>
                <c:pt idx="10">
                  <c:v>491.64827959188278</c:v>
                </c:pt>
                <c:pt idx="11">
                  <c:v>489.48681674494497</c:v>
                </c:pt>
                <c:pt idx="12">
                  <c:v>489.27387694241099</c:v>
                </c:pt>
                <c:pt idx="13">
                  <c:v>488.97508506576361</c:v>
                </c:pt>
                <c:pt idx="14">
                  <c:v>488.96005376370152</c:v>
                </c:pt>
                <c:pt idx="15">
                  <c:v>487.26749896735731</c:v>
                </c:pt>
                <c:pt idx="16">
                  <c:v>487.08425351213077</c:v>
                </c:pt>
                <c:pt idx="17">
                  <c:v>486.99920785192438</c:v>
                </c:pt>
                <c:pt idx="18">
                  <c:v>484.52900864834987</c:v>
                </c:pt>
                <c:pt idx="19">
                  <c:v>484.13922563776703</c:v>
                </c:pt>
                <c:pt idx="20">
                  <c:v>483.15945520181771</c:v>
                </c:pt>
                <c:pt idx="21">
                  <c:v>481.76606539700742</c:v>
                </c:pt>
                <c:pt idx="22">
                  <c:v>479.07419345237793</c:v>
                </c:pt>
                <c:pt idx="23">
                  <c:v>475.14676197725709</c:v>
                </c:pt>
                <c:pt idx="24">
                  <c:v>474.82645390785711</c:v>
                </c:pt>
                <c:pt idx="25">
                  <c:v>473.94441842059842</c:v>
                </c:pt>
                <c:pt idx="26">
                  <c:v>473.14020802460692</c:v>
                </c:pt>
                <c:pt idx="27">
                  <c:v>472.77612237193978</c:v>
                </c:pt>
                <c:pt idx="28">
                  <c:v>471.91052210574861</c:v>
                </c:pt>
                <c:pt idx="29">
                  <c:v>471.25947547628658</c:v>
                </c:pt>
                <c:pt idx="30">
                  <c:v>469.40242748130407</c:v>
                </c:pt>
                <c:pt idx="31">
                  <c:v>468.44994989168748</c:v>
                </c:pt>
                <c:pt idx="32">
                  <c:v>466.01611291105678</c:v>
                </c:pt>
                <c:pt idx="33">
                  <c:v>464.88804301212298</c:v>
                </c:pt>
                <c:pt idx="34">
                  <c:v>463.9946184782649</c:v>
                </c:pt>
                <c:pt idx="35">
                  <c:v>463.1051893674915</c:v>
                </c:pt>
                <c:pt idx="36">
                  <c:v>458.89644981037992</c:v>
                </c:pt>
                <c:pt idx="37">
                  <c:v>457.89666659331527</c:v>
                </c:pt>
                <c:pt idx="38">
                  <c:v>453.15176740183227</c:v>
                </c:pt>
                <c:pt idx="39">
                  <c:v>442.09310447098142</c:v>
                </c:pt>
                <c:pt idx="40">
                  <c:v>440.84530888926417</c:v>
                </c:pt>
                <c:pt idx="41">
                  <c:v>439.87666668145761</c:v>
                </c:pt>
                <c:pt idx="42">
                  <c:v>431.11047658355511</c:v>
                </c:pt>
                <c:pt idx="43">
                  <c:v>430.1463218532806</c:v>
                </c:pt>
                <c:pt idx="44">
                  <c:v>427.75999666897269</c:v>
                </c:pt>
                <c:pt idx="45">
                  <c:v>425.43912883566293</c:v>
                </c:pt>
                <c:pt idx="46">
                  <c:v>424.59312854284468</c:v>
                </c:pt>
                <c:pt idx="47">
                  <c:v>418.30668002350973</c:v>
                </c:pt>
                <c:pt idx="48">
                  <c:v>417.30390037486819</c:v>
                </c:pt>
                <c:pt idx="49">
                  <c:v>414.19806319763069</c:v>
                </c:pt>
                <c:pt idx="50">
                  <c:v>414.1062217855216</c:v>
                </c:pt>
                <c:pt idx="51">
                  <c:v>411.69657070809609</c:v>
                </c:pt>
                <c:pt idx="52">
                  <c:v>408.71206639217019</c:v>
                </c:pt>
                <c:pt idx="53">
                  <c:v>408.6874321942563</c:v>
                </c:pt>
                <c:pt idx="54">
                  <c:v>405.60117333799371</c:v>
                </c:pt>
                <c:pt idx="55">
                  <c:v>396.88229287083971</c:v>
                </c:pt>
                <c:pt idx="56">
                  <c:v>395.02991921871018</c:v>
                </c:pt>
                <c:pt idx="57">
                  <c:v>393.94535591673377</c:v>
                </c:pt>
                <c:pt idx="58">
                  <c:v>391.23578464022938</c:v>
                </c:pt>
                <c:pt idx="59">
                  <c:v>390.02422032168261</c:v>
                </c:pt>
                <c:pt idx="60">
                  <c:v>388.78160699596799</c:v>
                </c:pt>
                <c:pt idx="61">
                  <c:v>388.57550678326209</c:v>
                </c:pt>
                <c:pt idx="62">
                  <c:v>384.57604112435729</c:v>
                </c:pt>
                <c:pt idx="63">
                  <c:v>382.69683512956738</c:v>
                </c:pt>
                <c:pt idx="64">
                  <c:v>378.6913669469825</c:v>
                </c:pt>
                <c:pt idx="65">
                  <c:v>377.52902864845402</c:v>
                </c:pt>
                <c:pt idx="66">
                  <c:v>377.41693921863492</c:v>
                </c:pt>
                <c:pt idx="67">
                  <c:v>368.22171995104509</c:v>
                </c:pt>
                <c:pt idx="68">
                  <c:v>365.74667644248541</c:v>
                </c:pt>
                <c:pt idx="69">
                  <c:v>365.52525387157698</c:v>
                </c:pt>
                <c:pt idx="70">
                  <c:v>364.76624069603258</c:v>
                </c:pt>
                <c:pt idx="71">
                  <c:v>363.93537468143262</c:v>
                </c:pt>
                <c:pt idx="72">
                  <c:v>361.22802836657849</c:v>
                </c:pt>
                <c:pt idx="73">
                  <c:v>356.57350391859558</c:v>
                </c:pt>
                <c:pt idx="74">
                  <c:v>354.96244382640879</c:v>
                </c:pt>
                <c:pt idx="75">
                  <c:v>354.71971278885792</c:v>
                </c:pt>
                <c:pt idx="76">
                  <c:v>344.19948813728757</c:v>
                </c:pt>
                <c:pt idx="77">
                  <c:v>343.4691009767227</c:v>
                </c:pt>
                <c:pt idx="78">
                  <c:v>339.10724673258602</c:v>
                </c:pt>
                <c:pt idx="79">
                  <c:v>337.53975043615009</c:v>
                </c:pt>
                <c:pt idx="80">
                  <c:v>336.39604125930663</c:v>
                </c:pt>
              </c:numCache>
            </c:numRef>
          </c:yVal>
          <c:smooth val="0"/>
          <c:extLst>
            <c:ext xmlns:c15="http://schemas.microsoft.com/office/drawing/2012/chart" uri="{02D57815-91ED-43cb-92C2-25804820EDAC}">
              <c15:datalabelsRange>
                <c15:f>Sheet1!$A$2:$A$82</c15:f>
                <c15:dlblRangeCache>
                  <c:ptCount val="81"/>
                  <c:pt idx="0">
                    <c:v>Singapore</c:v>
                  </c:pt>
                  <c:pt idx="1">
                    <c:v>Macao (China)</c:v>
                  </c:pt>
                  <c:pt idx="2">
                    <c:v>Chinese Taipei</c:v>
                  </c:pt>
                  <c:pt idx="3">
                    <c:v>Hong Kong (China)*</c:v>
                  </c:pt>
                  <c:pt idx="4">
                    <c:v>Japan</c:v>
                  </c:pt>
                  <c:pt idx="5">
                    <c:v>Korea</c:v>
                  </c:pt>
                  <c:pt idx="6">
                    <c:v>Estonia</c:v>
                  </c:pt>
                  <c:pt idx="7">
                    <c:v>Switzerland</c:v>
                  </c:pt>
                  <c:pt idx="8">
                    <c:v>Canada*</c:v>
                  </c:pt>
                  <c:pt idx="9">
                    <c:v>Netherlands*</c:v>
                  </c:pt>
                  <c:pt idx="10">
                    <c:v>Ireland*</c:v>
                  </c:pt>
                  <c:pt idx="11">
                    <c:v>Belgium</c:v>
                  </c:pt>
                  <c:pt idx="12">
                    <c:v>Denmark*</c:v>
                  </c:pt>
                  <c:pt idx="13">
                    <c:v>United Kingdom*</c:v>
                  </c:pt>
                  <c:pt idx="14">
                    <c:v>Poland</c:v>
                  </c:pt>
                  <c:pt idx="15">
                    <c:v>Austria</c:v>
                  </c:pt>
                  <c:pt idx="16">
                    <c:v>Australia*</c:v>
                  </c:pt>
                  <c:pt idx="17">
                    <c:v>Czech Republic</c:v>
                  </c:pt>
                  <c:pt idx="18">
                    <c:v>Slovenia</c:v>
                  </c:pt>
                  <c:pt idx="19">
                    <c:v>Finland</c:v>
                  </c:pt>
                  <c:pt idx="20">
                    <c:v>Latvia*</c:v>
                  </c:pt>
                  <c:pt idx="21">
                    <c:v>Sweden</c:v>
                  </c:pt>
                  <c:pt idx="22">
                    <c:v>New Zealand*</c:v>
                  </c:pt>
                  <c:pt idx="23">
                    <c:v>Lithuania</c:v>
                  </c:pt>
                  <c:pt idx="24">
                    <c:v>Germany</c:v>
                  </c:pt>
                  <c:pt idx="25">
                    <c:v>France</c:v>
                  </c:pt>
                  <c:pt idx="26">
                    <c:v>Spain</c:v>
                  </c:pt>
                  <c:pt idx="27">
                    <c:v>Hungary</c:v>
                  </c:pt>
                  <c:pt idx="28">
                    <c:v>Portugal</c:v>
                  </c:pt>
                  <c:pt idx="29">
                    <c:v>Italy</c:v>
                  </c:pt>
                  <c:pt idx="30">
                    <c:v>Viet Nam</c:v>
                  </c:pt>
                  <c:pt idx="31">
                    <c:v>Norway</c:v>
                  </c:pt>
                  <c:pt idx="32">
                    <c:v>Malta</c:v>
                  </c:pt>
                  <c:pt idx="33">
                    <c:v>United States*</c:v>
                  </c:pt>
                  <c:pt idx="34">
                    <c:v>Slovak Republic</c:v>
                  </c:pt>
                  <c:pt idx="35">
                    <c:v>Croatia</c:v>
                  </c:pt>
                  <c:pt idx="36">
                    <c:v>Iceland</c:v>
                  </c:pt>
                  <c:pt idx="37">
                    <c:v>Israel</c:v>
                  </c:pt>
                  <c:pt idx="38">
                    <c:v>Türkiye</c:v>
                  </c:pt>
                  <c:pt idx="39">
                    <c:v>Brunei Darussalam</c:v>
                  </c:pt>
                  <c:pt idx="40">
                    <c:v>Ukrainian regions (18 of 27)</c:v>
                  </c:pt>
                  <c:pt idx="41">
                    <c:v>Serbia</c:v>
                  </c:pt>
                  <c:pt idx="42">
                    <c:v>United Arab Emirates</c:v>
                  </c:pt>
                  <c:pt idx="43">
                    <c:v>Greece</c:v>
                  </c:pt>
                  <c:pt idx="44">
                    <c:v>Romania</c:v>
                  </c:pt>
                  <c:pt idx="45">
                    <c:v>Kazakhstan</c:v>
                  </c:pt>
                  <c:pt idx="46">
                    <c:v>Mongolia</c:v>
                  </c:pt>
                  <c:pt idx="48">
                    <c:v>Bulgaria</c:v>
                  </c:pt>
                  <c:pt idx="49">
                    <c:v>Moldova</c:v>
                  </c:pt>
                  <c:pt idx="50">
                    <c:v>Qatar</c:v>
                  </c:pt>
                  <c:pt idx="51">
                    <c:v>Chile</c:v>
                  </c:pt>
                  <c:pt idx="52">
                    <c:v>Uruguay</c:v>
                  </c:pt>
                  <c:pt idx="53">
                    <c:v>Malaysia</c:v>
                  </c:pt>
                  <c:pt idx="54">
                    <c:v>Montenegro</c:v>
                  </c:pt>
                  <c:pt idx="55">
                    <c:v>Baku (Azerbaijan)</c:v>
                  </c:pt>
                  <c:pt idx="56">
                    <c:v>Mexico</c:v>
                  </c:pt>
                  <c:pt idx="57">
                    <c:v>Thailand</c:v>
                  </c:pt>
                  <c:pt idx="58">
                    <c:v>Peru</c:v>
                  </c:pt>
                  <c:pt idx="59">
                    <c:v>Georgia</c:v>
                  </c:pt>
                  <c:pt idx="60">
                    <c:v>Saudi Arabia</c:v>
                  </c:pt>
                  <c:pt idx="61">
                    <c:v>North Macedonia</c:v>
                  </c:pt>
                  <c:pt idx="62">
                    <c:v>Costa Rica</c:v>
                  </c:pt>
                  <c:pt idx="63">
                    <c:v>Colombia</c:v>
                  </c:pt>
                  <c:pt idx="64">
                    <c:v>Brazil</c:v>
                  </c:pt>
                  <c:pt idx="65">
                    <c:v>Argentina</c:v>
                  </c:pt>
                  <c:pt idx="66">
                    <c:v>Jamaica*</c:v>
                  </c:pt>
                  <c:pt idx="67">
                    <c:v>Albania</c:v>
                  </c:pt>
                  <c:pt idx="68">
                    <c:v>Palestinian Authority</c:v>
                  </c:pt>
                  <c:pt idx="69">
                    <c:v>Indonesia</c:v>
                  </c:pt>
                  <c:pt idx="70">
                    <c:v>Morocco</c:v>
                  </c:pt>
                  <c:pt idx="71">
                    <c:v>Uzbekistan</c:v>
                  </c:pt>
                  <c:pt idx="72">
                    <c:v>Jordan</c:v>
                  </c:pt>
                  <c:pt idx="73">
                    <c:v>Panama*</c:v>
                  </c:pt>
                  <c:pt idx="74">
                    <c:v>Kosovo</c:v>
                  </c:pt>
                  <c:pt idx="75">
                    <c:v>Philippines</c:v>
                  </c:pt>
                  <c:pt idx="76">
                    <c:v>Guatemala</c:v>
                  </c:pt>
                  <c:pt idx="77">
                    <c:v>El Salvador</c:v>
                  </c:pt>
                  <c:pt idx="78">
                    <c:v>Dominican Republic</c:v>
                  </c:pt>
                  <c:pt idx="79">
                    <c:v>Paraguay</c:v>
                  </c:pt>
                  <c:pt idx="80">
                    <c:v>Cambodia</c:v>
                  </c:pt>
                </c15:dlblRangeCache>
              </c15:datalabelsRange>
            </c:ext>
            <c:ext xmlns:c16="http://schemas.microsoft.com/office/drawing/2014/chart" uri="{C3380CC4-5D6E-409C-BE32-E72D297353CC}">
              <c16:uniqueId val="{00000051-8C40-434E-9623-DBFC6AB9F010}"/>
            </c:ext>
          </c:extLst>
        </c:ser>
        <c:dLbls>
          <c:showLegendKey val="0"/>
          <c:showVal val="0"/>
          <c:showCatName val="0"/>
          <c:showSerName val="0"/>
          <c:showPercent val="0"/>
          <c:showBubbleSize val="0"/>
        </c:dLbls>
        <c:axId val="1113181656"/>
        <c:axId val="1113178704"/>
      </c:scatterChart>
      <c:valAx>
        <c:axId val="1113181656"/>
        <c:scaling>
          <c:orientation val="minMax"/>
          <c:max val="2"/>
        </c:scaling>
        <c:delete val="1"/>
        <c:axPos val="b"/>
        <c:numFmt formatCode="General" sourceLinked="1"/>
        <c:majorTickMark val="none"/>
        <c:minorTickMark val="none"/>
        <c:tickLblPos val="nextTo"/>
        <c:crossAx val="1113178704"/>
        <c:crosses val="autoZero"/>
        <c:crossBetween val="midCat"/>
      </c:valAx>
      <c:valAx>
        <c:axId val="1113178704"/>
        <c:scaling>
          <c:orientation val="minMax"/>
          <c:max val="580"/>
          <c:min val="330"/>
        </c:scaling>
        <c:delete val="1"/>
        <c:axPos val="l"/>
        <c:majorGridlines>
          <c:spPr>
            <a:ln w="9525" cap="flat" cmpd="sng" algn="ctr">
              <a:noFill/>
              <a:round/>
            </a:ln>
            <a:effectLst/>
          </c:spPr>
        </c:majorGridlines>
        <c:numFmt formatCode="0" sourceLinked="1"/>
        <c:majorTickMark val="out"/>
        <c:minorTickMark val="none"/>
        <c:tickLblPos val="nextTo"/>
        <c:crossAx val="1113181656"/>
        <c:crosses val="autoZero"/>
        <c:crossBetween val="midCat"/>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496473097112859E-2"/>
          <c:y val="0.1189052836886583"/>
          <c:w val="0.93239394685039367"/>
          <c:h val="0.75035425826863389"/>
        </c:manualLayout>
      </c:layout>
      <c:scatterChart>
        <c:scatterStyle val="lineMarker"/>
        <c:varyColors val="0"/>
        <c:ser>
          <c:idx val="0"/>
          <c:order val="0"/>
          <c:tx>
            <c:strRef>
              <c:f>'Figure I.4.2'!$B$56</c:f>
              <c:strCache>
                <c:ptCount val="1"/>
                <c:pt idx="0">
                  <c:v>Socio-economic fairness is below the OECD average</c:v>
                </c:pt>
              </c:strCache>
            </c:strRef>
          </c:tx>
          <c:spPr>
            <a:ln w="28575" cap="rnd" cmpd="sng" algn="ctr">
              <a:noFill/>
              <a:prstDash val="solid"/>
              <a:round/>
            </a:ln>
            <a:effectLst/>
          </c:spPr>
          <c:marker>
            <c:symbol val="diamond"/>
            <c:size val="12"/>
            <c:spPr>
              <a:solidFill>
                <a:srgbClr val="79AF02"/>
              </a:solidFill>
              <a:ln w="6350" cap="rnd" cmpd="sng" algn="ctr">
                <a:solidFill>
                  <a:schemeClr val="accent2">
                    <a:lumMod val="50000"/>
                  </a:schemeClr>
                </a:solidFill>
                <a:prstDash val="solid"/>
                <a:round/>
              </a:ln>
              <a:effectLst/>
            </c:spPr>
          </c:marker>
          <c:dLbls>
            <c:dLbl>
              <c:idx val="0"/>
              <c:tx>
                <c:rich>
                  <a:bodyPr/>
                  <a:lstStyle/>
                  <a:p>
                    <a:fld id="{CE8C2D26-55CF-4669-A255-06A67659AECA}"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28CC-4CA2-9E6B-AAF20F2AEC56}"/>
                </c:ext>
              </c:extLst>
            </c:dLbl>
            <c:dLbl>
              <c:idx val="1"/>
              <c:layout>
                <c:manualLayout>
                  <c:x val="-6.3572834645669674E-3"/>
                  <c:y val="-1.9315972930232527E-2"/>
                </c:manualLayout>
              </c:layout>
              <c:tx>
                <c:rich>
                  <a:bodyPr/>
                  <a:lstStyle/>
                  <a:p>
                    <a:fld id="{A5D14DA3-23FB-4CF9-9562-8511F3ED2972}"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28CC-4CA2-9E6B-AAF20F2AEC56}"/>
                </c:ext>
              </c:extLst>
            </c:dLbl>
            <c:dLbl>
              <c:idx val="2"/>
              <c:layout>
                <c:manualLayout>
                  <c:x val="0"/>
                  <c:y val="-8.7339577998541366E-3"/>
                </c:manualLayout>
              </c:layout>
              <c:tx>
                <c:rich>
                  <a:bodyPr/>
                  <a:lstStyle/>
                  <a:p>
                    <a:fld id="{832A3188-AE0E-4B21-BF35-BC2153C89270}"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28CC-4CA2-9E6B-AAF20F2AEC56}"/>
                </c:ext>
              </c:extLst>
            </c:dLbl>
            <c:dLbl>
              <c:idx val="3"/>
              <c:layout>
                <c:manualLayout>
                  <c:x val="-9.166666666666666E-2"/>
                  <c:y val="-3.2752341749453011E-2"/>
                </c:manualLayout>
              </c:layout>
              <c:tx>
                <c:rich>
                  <a:bodyPr/>
                  <a:lstStyle/>
                  <a:p>
                    <a:fld id="{997D9F9D-3433-4AD5-8CBA-2605493E77CD}"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28CC-4CA2-9E6B-AAF20F2AEC56}"/>
                </c:ext>
              </c:extLst>
            </c:dLbl>
            <c:dLbl>
              <c:idx val="4"/>
              <c:layout>
                <c:manualLayout>
                  <c:x val="-6.1911417322834686E-2"/>
                  <c:y val="-4.0406589805546452E-3"/>
                </c:manualLayout>
              </c:layout>
              <c:tx>
                <c:rich>
                  <a:bodyPr/>
                  <a:lstStyle/>
                  <a:p>
                    <a:fld id="{C7CB1123-3ACA-41E6-B0AC-B4DF69033B47}"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28CC-4CA2-9E6B-AAF20F2AEC56}"/>
                </c:ext>
              </c:extLst>
            </c:dLbl>
            <c:dLbl>
              <c:idx val="5"/>
              <c:layout>
                <c:manualLayout>
                  <c:x val="-3.0276000656168017E-2"/>
                  <c:y val="2.6201873399562408E-2"/>
                </c:manualLayout>
              </c:layout>
              <c:tx>
                <c:rich>
                  <a:bodyPr/>
                  <a:lstStyle/>
                  <a:p>
                    <a:fld id="{C52A53C2-B8BF-4DAD-8B1E-E01DCA1BEE63}"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28CC-4CA2-9E6B-AAF20F2AEC56}"/>
                </c:ext>
              </c:extLst>
            </c:dLbl>
            <c:dLbl>
              <c:idx val="6"/>
              <c:tx>
                <c:rich>
                  <a:bodyPr/>
                  <a:lstStyle/>
                  <a:p>
                    <a:fld id="{C9D6612A-3377-4C10-A41A-536FBDCDACAE}" type="CELLRANGE">
                      <a:rPr lang="en-US"/>
                      <a:pPr/>
                      <a:t>[CELLRANGE]</a:t>
                    </a:fld>
                    <a:endParaRPr lang="en-GB"/>
                  </a:p>
                </c:rich>
              </c:tx>
              <c:dLblPos val="t"/>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28CC-4CA2-9E6B-AAF20F2AEC56}"/>
                </c:ext>
              </c:extLst>
            </c:dLbl>
            <c:dLbl>
              <c:idx val="7"/>
              <c:layout>
                <c:manualLayout>
                  <c:x val="-4.9257791994750659E-2"/>
                  <c:y val="1.9325085130299301E-2"/>
                </c:manualLayout>
              </c:layout>
              <c:tx>
                <c:rich>
                  <a:bodyPr/>
                  <a:lstStyle/>
                  <a:p>
                    <a:fld id="{447A9C2E-46C1-4003-B636-B934E8867C13}"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28CC-4CA2-9E6B-AAF20F2AEC56}"/>
                </c:ext>
              </c:extLst>
            </c:dLbl>
            <c:dLbl>
              <c:idx val="8"/>
              <c:layout>
                <c:manualLayout>
                  <c:x val="-2.8125000000000001E-2"/>
                  <c:y val="2.6201873399562408E-2"/>
                </c:manualLayout>
              </c:layout>
              <c:tx>
                <c:rich>
                  <a:bodyPr/>
                  <a:lstStyle/>
                  <a:p>
                    <a:fld id="{4402B2ED-83A5-4496-AF23-CA0CBD71A3EA}"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28CC-4CA2-9E6B-AAF20F2AEC56}"/>
                </c:ext>
              </c:extLst>
            </c:dLbl>
            <c:dLbl>
              <c:idx val="9"/>
              <c:layout>
                <c:manualLayout>
                  <c:x val="-2.7695374015748033E-2"/>
                  <c:y val="2.1212685970547228E-2"/>
                </c:manualLayout>
              </c:layout>
              <c:tx>
                <c:rich>
                  <a:bodyPr/>
                  <a:lstStyle/>
                  <a:p>
                    <a:fld id="{CD3244A1-984B-4217-96F0-AB17BEF5061F}"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28CC-4CA2-9E6B-AAF20F2AEC56}"/>
                </c:ext>
              </c:extLst>
            </c:dLbl>
            <c:dLbl>
              <c:idx val="10"/>
              <c:tx>
                <c:rich>
                  <a:bodyPr/>
                  <a:lstStyle/>
                  <a:p>
                    <a:fld id="{900B492E-22BE-4929-8039-30C5CD522EDE}"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28CC-4CA2-9E6B-AAF20F2AEC56}"/>
                </c:ext>
              </c:extLst>
            </c:dLbl>
            <c:dLbl>
              <c:idx val="11"/>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B-28CC-4CA2-9E6B-AAF20F2AEC56}"/>
                </c:ext>
              </c:extLst>
            </c:dLbl>
            <c:dLbl>
              <c:idx val="12"/>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C-28CC-4CA2-9E6B-AAF20F2AEC56}"/>
                </c:ext>
              </c:extLst>
            </c:dLbl>
            <c:dLbl>
              <c:idx val="13"/>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D-28CC-4CA2-9E6B-AAF20F2AEC56}"/>
                </c:ext>
              </c:extLst>
            </c:dLbl>
            <c:dLbl>
              <c:idx val="14"/>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E-28CC-4CA2-9E6B-AAF20F2AEC56}"/>
                </c:ext>
              </c:extLst>
            </c:dLbl>
            <c:dLbl>
              <c:idx val="15"/>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F-28CC-4CA2-9E6B-AAF20F2AEC56}"/>
                </c:ext>
              </c:extLst>
            </c:dLbl>
            <c:dLbl>
              <c:idx val="16"/>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0-28CC-4CA2-9E6B-AAF20F2AEC56}"/>
                </c:ext>
              </c:extLst>
            </c:dLbl>
            <c:dLbl>
              <c:idx val="17"/>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1-28CC-4CA2-9E6B-AAF20F2AEC56}"/>
                </c:ext>
              </c:extLst>
            </c:dLbl>
            <c:dLbl>
              <c:idx val="18"/>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2-28CC-4CA2-9E6B-AAF20F2AEC56}"/>
                </c:ext>
              </c:extLst>
            </c:dLbl>
            <c:dLbl>
              <c:idx val="19"/>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3-28CC-4CA2-9E6B-AAF20F2AEC56}"/>
                </c:ext>
              </c:extLst>
            </c:dLbl>
            <c:dLbl>
              <c:idx val="20"/>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4-28CC-4CA2-9E6B-AAF20F2AEC56}"/>
                </c:ext>
              </c:extLst>
            </c:dLbl>
            <c:dLbl>
              <c:idx val="21"/>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5-28CC-4CA2-9E6B-AAF20F2AEC56}"/>
                </c:ext>
              </c:extLst>
            </c:dLbl>
            <c:dLbl>
              <c:idx val="22"/>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6-28CC-4CA2-9E6B-AAF20F2AEC56}"/>
                </c:ext>
              </c:extLst>
            </c:dLbl>
            <c:dLbl>
              <c:idx val="23"/>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7-28CC-4CA2-9E6B-AAF20F2AEC56}"/>
                </c:ext>
              </c:extLst>
            </c:dLbl>
            <c:dLbl>
              <c:idx val="24"/>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8-28CC-4CA2-9E6B-AAF20F2AEC56}"/>
                </c:ext>
              </c:extLst>
            </c:dLbl>
            <c:dLbl>
              <c:idx val="25"/>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9-28CC-4CA2-9E6B-AAF20F2AEC56}"/>
                </c:ext>
              </c:extLst>
            </c:dLbl>
            <c:dLbl>
              <c:idx val="26"/>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A-28CC-4CA2-9E6B-AAF20F2AEC56}"/>
                </c:ext>
              </c:extLst>
            </c:dLbl>
            <c:dLbl>
              <c:idx val="27"/>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B-28CC-4CA2-9E6B-AAF20F2AEC56}"/>
                </c:ext>
              </c:extLst>
            </c:dLbl>
            <c:dLbl>
              <c:idx val="28"/>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C-28CC-4CA2-9E6B-AAF20F2AEC56}"/>
                </c:ext>
              </c:extLst>
            </c:dLbl>
            <c:dLbl>
              <c:idx val="29"/>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D-28CC-4CA2-9E6B-AAF20F2AEC56}"/>
                </c:ext>
              </c:extLst>
            </c:dLbl>
            <c:dLbl>
              <c:idx val="30"/>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E-28CC-4CA2-9E6B-AAF20F2AEC56}"/>
                </c:ext>
              </c:extLst>
            </c:dLbl>
            <c:dLbl>
              <c:idx val="31"/>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F-28CC-4CA2-9E6B-AAF20F2AEC56}"/>
                </c:ext>
              </c:extLst>
            </c:dLbl>
            <c:dLbl>
              <c:idx val="32"/>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0-28CC-4CA2-9E6B-AAF20F2AEC56}"/>
                </c:ext>
              </c:extLst>
            </c:dLbl>
            <c:dLbl>
              <c:idx val="33"/>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1-28CC-4CA2-9E6B-AAF20F2AEC56}"/>
                </c:ext>
              </c:extLst>
            </c:dLbl>
            <c:dLbl>
              <c:idx val="34"/>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2-28CC-4CA2-9E6B-AAF20F2AEC56}"/>
                </c:ext>
              </c:extLst>
            </c:dLbl>
            <c:dLbl>
              <c:idx val="35"/>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3-28CC-4CA2-9E6B-AAF20F2AEC56}"/>
                </c:ext>
              </c:extLst>
            </c:dLbl>
            <c:dLbl>
              <c:idx val="36"/>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4-28CC-4CA2-9E6B-AAF20F2AEC56}"/>
                </c:ext>
              </c:extLst>
            </c:dLbl>
            <c:dLbl>
              <c:idx val="37"/>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5-28CC-4CA2-9E6B-AAF20F2AEC56}"/>
                </c:ext>
              </c:extLst>
            </c:dLbl>
            <c:dLbl>
              <c:idx val="38"/>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6-28CC-4CA2-9E6B-AAF20F2AEC56}"/>
                </c:ext>
              </c:extLst>
            </c:dLbl>
            <c:dLbl>
              <c:idx val="39"/>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7-28CC-4CA2-9E6B-AAF20F2AEC56}"/>
                </c:ext>
              </c:extLst>
            </c:dLbl>
            <c:dLbl>
              <c:idx val="40"/>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8-28CC-4CA2-9E6B-AAF20F2AEC56}"/>
                </c:ext>
              </c:extLst>
            </c:dLbl>
            <c:dLbl>
              <c:idx val="41"/>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9-28CC-4CA2-9E6B-AAF20F2AEC56}"/>
                </c:ext>
              </c:extLst>
            </c:dLbl>
            <c:dLbl>
              <c:idx val="42"/>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A-28CC-4CA2-9E6B-AAF20F2AEC56}"/>
                </c:ext>
              </c:extLst>
            </c:dLbl>
            <c:dLbl>
              <c:idx val="43"/>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B-28CC-4CA2-9E6B-AAF20F2AEC56}"/>
                </c:ext>
              </c:extLst>
            </c:dLbl>
            <c:dLbl>
              <c:idx val="44"/>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C-28CC-4CA2-9E6B-AAF20F2AEC56}"/>
                </c:ext>
              </c:extLst>
            </c:dLbl>
            <c:dLbl>
              <c:idx val="45"/>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D-28CC-4CA2-9E6B-AAF20F2AEC56}"/>
                </c:ext>
              </c:extLst>
            </c:dLbl>
            <c:dLbl>
              <c:idx val="46"/>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E-28CC-4CA2-9E6B-AAF20F2AEC56}"/>
                </c:ext>
              </c:extLst>
            </c:dLbl>
            <c:dLbl>
              <c:idx val="47"/>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2F-28CC-4CA2-9E6B-AAF20F2AEC56}"/>
                </c:ext>
              </c:extLst>
            </c:dLbl>
            <c:dLbl>
              <c:idx val="48"/>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0-28CC-4CA2-9E6B-AAF20F2AEC56}"/>
                </c:ext>
              </c:extLst>
            </c:dLbl>
            <c:dLbl>
              <c:idx val="49"/>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1-28CC-4CA2-9E6B-AAF20F2AEC56}"/>
                </c:ext>
              </c:extLst>
            </c:dLbl>
            <c:dLbl>
              <c:idx val="50"/>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2-28CC-4CA2-9E6B-AAF20F2AEC56}"/>
                </c:ext>
              </c:extLst>
            </c:dLbl>
            <c:dLbl>
              <c:idx val="51"/>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3-28CC-4CA2-9E6B-AAF20F2AEC56}"/>
                </c:ext>
              </c:extLst>
            </c:dLbl>
            <c:dLbl>
              <c:idx val="52"/>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4-28CC-4CA2-9E6B-AAF20F2AEC56}"/>
                </c:ext>
              </c:extLst>
            </c:dLbl>
            <c:dLbl>
              <c:idx val="53"/>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5-28CC-4CA2-9E6B-AAF20F2AEC56}"/>
                </c:ext>
              </c:extLst>
            </c:dLbl>
            <c:dLbl>
              <c:idx val="54"/>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6-28CC-4CA2-9E6B-AAF20F2AEC56}"/>
                </c:ext>
              </c:extLst>
            </c:dLbl>
            <c:dLbl>
              <c:idx val="55"/>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7-28CC-4CA2-9E6B-AAF20F2AEC56}"/>
                </c:ext>
              </c:extLst>
            </c:dLbl>
            <c:dLbl>
              <c:idx val="56"/>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8-28CC-4CA2-9E6B-AAF20F2AEC56}"/>
                </c:ext>
              </c:extLst>
            </c:dLbl>
            <c:dLbl>
              <c:idx val="57"/>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9-28CC-4CA2-9E6B-AAF20F2AEC56}"/>
                </c:ext>
              </c:extLst>
            </c:dLbl>
            <c:dLbl>
              <c:idx val="58"/>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A-28CC-4CA2-9E6B-AAF20F2AEC56}"/>
                </c:ext>
              </c:extLst>
            </c:dLbl>
            <c:dLbl>
              <c:idx val="59"/>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B-28CC-4CA2-9E6B-AAF20F2AEC56}"/>
                </c:ext>
              </c:extLst>
            </c:dLbl>
            <c:dLbl>
              <c:idx val="60"/>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C-28CC-4CA2-9E6B-AAF20F2AEC56}"/>
                </c:ext>
              </c:extLst>
            </c:dLbl>
            <c:dLbl>
              <c:idx val="61"/>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D-28CC-4CA2-9E6B-AAF20F2AEC56}"/>
                </c:ext>
              </c:extLst>
            </c:dLbl>
            <c:dLbl>
              <c:idx val="62"/>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E-28CC-4CA2-9E6B-AAF20F2AEC56}"/>
                </c:ext>
              </c:extLst>
            </c:dLbl>
            <c:dLbl>
              <c:idx val="63"/>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3F-28CC-4CA2-9E6B-AAF20F2AEC56}"/>
                </c:ext>
              </c:extLst>
            </c:dLbl>
            <c:dLbl>
              <c:idx val="64"/>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0-28CC-4CA2-9E6B-AAF20F2AEC56}"/>
                </c:ext>
              </c:extLst>
            </c:dLbl>
            <c:dLbl>
              <c:idx val="65"/>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1-28CC-4CA2-9E6B-AAF20F2AEC56}"/>
                </c:ext>
              </c:extLst>
            </c:dLbl>
            <c:dLbl>
              <c:idx val="66"/>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2-28CC-4CA2-9E6B-AAF20F2AEC56}"/>
                </c:ext>
              </c:extLst>
            </c:dLbl>
            <c:dLbl>
              <c:idx val="67"/>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3-28CC-4CA2-9E6B-AAF20F2AEC56}"/>
                </c:ext>
              </c:extLst>
            </c:dLbl>
            <c:dLbl>
              <c:idx val="68"/>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4-28CC-4CA2-9E6B-AAF20F2AEC56}"/>
                </c:ext>
              </c:extLst>
            </c:dLbl>
            <c:dLbl>
              <c:idx val="69"/>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5-28CC-4CA2-9E6B-AAF20F2AEC56}"/>
                </c:ext>
              </c:extLst>
            </c:dLbl>
            <c:dLbl>
              <c:idx val="70"/>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6-28CC-4CA2-9E6B-AAF20F2AEC56}"/>
                </c:ext>
              </c:extLst>
            </c:dLbl>
            <c:dLbl>
              <c:idx val="71"/>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7-28CC-4CA2-9E6B-AAF20F2AEC56}"/>
                </c:ext>
              </c:extLst>
            </c:dLbl>
            <c:dLbl>
              <c:idx val="72"/>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8-28CC-4CA2-9E6B-AAF20F2AEC56}"/>
                </c:ext>
              </c:extLst>
            </c:dLbl>
            <c:dLbl>
              <c:idx val="73"/>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9-28CC-4CA2-9E6B-AAF20F2AEC56}"/>
                </c:ext>
              </c:extLst>
            </c:dLbl>
            <c:dLbl>
              <c:idx val="74"/>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A-28CC-4CA2-9E6B-AAF20F2AEC56}"/>
                </c:ext>
              </c:extLst>
            </c:dLbl>
            <c:dLbl>
              <c:idx val="75"/>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B-28CC-4CA2-9E6B-AAF20F2AEC56}"/>
                </c:ext>
              </c:extLst>
            </c:dLbl>
            <c:dLbl>
              <c:idx val="76"/>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C-28CC-4CA2-9E6B-AAF20F2AEC56}"/>
                </c:ext>
              </c:extLst>
            </c:dLbl>
            <c:dLbl>
              <c:idx val="77"/>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D-28CC-4CA2-9E6B-AAF20F2AEC56}"/>
                </c:ext>
              </c:extLst>
            </c:dLbl>
            <c:dLbl>
              <c:idx val="78"/>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E-28CC-4CA2-9E6B-AAF20F2AEC56}"/>
                </c:ext>
              </c:extLst>
            </c:dLbl>
            <c:dLbl>
              <c:idx val="79"/>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4F-28CC-4CA2-9E6B-AAF20F2AEC56}"/>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000000"/>
                    </a:solidFill>
                    <a:latin typeface="Calibri"/>
                    <a:ea typeface="Calibri"/>
                    <a:cs typeface="Calibri"/>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6350" cap="flat" cmpd="sng" algn="ctr">
                      <a:solidFill>
                        <a:schemeClr val="tx1"/>
                      </a:solidFill>
                      <a:prstDash val="solid"/>
                      <a:round/>
                    </a:ln>
                    <a:effectLst/>
                  </c:spPr>
                </c15:leaderLines>
              </c:ext>
            </c:extLst>
          </c:dLbls>
          <c:xVal>
            <c:numRef>
              <c:f>'Figure I.4.2'!$C$59:$C$138</c:f>
              <c:numCache>
                <c:formatCode>0.0</c:formatCode>
                <c:ptCount val="80"/>
                <c:pt idx="0">
                  <c:v>20.824581146240231</c:v>
                </c:pt>
                <c:pt idx="1">
                  <c:v>21.82770919799805</c:v>
                </c:pt>
                <c:pt idx="2">
                  <c:v>19.380426406860352</c:v>
                </c:pt>
                <c:pt idx="3">
                  <c:v>22.044574737548832</c:v>
                </c:pt>
                <c:pt idx="4">
                  <c:v>18.70185661315918</c:v>
                </c:pt>
                <c:pt idx="5">
                  <c:v>21.479257583618161</c:v>
                </c:pt>
                <c:pt idx="6">
                  <c:v>25.115468978881839</c:v>
                </c:pt>
                <c:pt idx="7">
                  <c:v>18.239494323730469</c:v>
                </c:pt>
                <c:pt idx="8">
                  <c:v>25.7158088684082</c:v>
                </c:pt>
                <c:pt idx="9">
                  <c:v>19.618549346923832</c:v>
                </c:pt>
                <c:pt idx="10">
                  <c:v>25.837530136108398</c:v>
                </c:pt>
              </c:numCache>
            </c:numRef>
          </c:xVal>
          <c:yVal>
            <c:numRef>
              <c:f>'Figure I.4.2'!$B$59:$B$138</c:f>
              <c:numCache>
                <c:formatCode>0</c:formatCode>
                <c:ptCount val="80"/>
                <c:pt idx="0">
                  <c:v>507.9906005859375</c:v>
                </c:pt>
                <c:pt idx="1">
                  <c:v>489.48681640625</c:v>
                </c:pt>
                <c:pt idx="2">
                  <c:v>487.26748657226563</c:v>
                </c:pt>
                <c:pt idx="3">
                  <c:v>486.99920654296881</c:v>
                </c:pt>
                <c:pt idx="4">
                  <c:v>474.82644653320313</c:v>
                </c:pt>
                <c:pt idx="5">
                  <c:v>473.94442749023438</c:v>
                </c:pt>
                <c:pt idx="6">
                  <c:v>472.776123046875</c:v>
                </c:pt>
                <c:pt idx="7">
                  <c:v>471.9105224609375</c:v>
                </c:pt>
                <c:pt idx="8">
                  <c:v>463.99462890625</c:v>
                </c:pt>
                <c:pt idx="9">
                  <c:v>457.89666748046881</c:v>
                </c:pt>
                <c:pt idx="10">
                  <c:v>427.760009765625</c:v>
                </c:pt>
              </c:numCache>
            </c:numRef>
          </c:yVal>
          <c:smooth val="0"/>
          <c:extLst>
            <c:ext xmlns:c15="http://schemas.microsoft.com/office/drawing/2012/chart" uri="{02D57815-91ED-43cb-92C2-25804820EDAC}">
              <c15:datalabelsRange>
                <c15:f>'Figure I.4.2'!$A$59:$A$138</c15:f>
                <c15:dlblRangeCache>
                  <c:ptCount val="80"/>
                  <c:pt idx="0">
                    <c:v>Switzerland</c:v>
                  </c:pt>
                  <c:pt idx="1">
                    <c:v>Belgium</c:v>
                  </c:pt>
                  <c:pt idx="2">
                    <c:v>Austria</c:v>
                  </c:pt>
                  <c:pt idx="3">
                    <c:v>Czech Republic</c:v>
                  </c:pt>
                  <c:pt idx="4">
                    <c:v>Germany</c:v>
                  </c:pt>
                  <c:pt idx="5">
                    <c:v>France</c:v>
                  </c:pt>
                  <c:pt idx="6">
                    <c:v>Hungary</c:v>
                  </c:pt>
                  <c:pt idx="7">
                    <c:v>Portugal</c:v>
                  </c:pt>
                  <c:pt idx="8">
                    <c:v>Slovak Republic</c:v>
                  </c:pt>
                  <c:pt idx="9">
                    <c:v>Israel</c:v>
                  </c:pt>
                  <c:pt idx="10">
                    <c:v>Romania</c:v>
                  </c:pt>
                  <c:pt idx="11">
                    <c:v>Brazil</c:v>
                  </c:pt>
                  <c:pt idx="12">
                    <c:v>Netherlands*</c:v>
                  </c:pt>
                  <c:pt idx="13">
                    <c:v>Ukrainian regions (18 of 27)</c:v>
                  </c:pt>
                  <c:pt idx="14">
                    <c:v>Colombia</c:v>
                  </c:pt>
                  <c:pt idx="15">
                    <c:v>Slovenia</c:v>
                  </c:pt>
                  <c:pt idx="16">
                    <c:v>Viet Nam</c:v>
                  </c:pt>
                  <c:pt idx="17">
                    <c:v>Brunei Darussalam</c:v>
                  </c:pt>
                  <c:pt idx="18">
                    <c:v>Malaysia</c:v>
                  </c:pt>
                  <c:pt idx="19">
                    <c:v>Chinese Taipei</c:v>
                  </c:pt>
                  <c:pt idx="20">
                    <c:v>Sweden</c:v>
                  </c:pt>
                  <c:pt idx="21">
                    <c:v>Panama*</c:v>
                  </c:pt>
                  <c:pt idx="22">
                    <c:v>United States*</c:v>
                  </c:pt>
                  <c:pt idx="23">
                    <c:v>El Salvador</c:v>
                  </c:pt>
                  <c:pt idx="24">
                    <c:v>Mongolia</c:v>
                  </c:pt>
                  <c:pt idx="25">
                    <c:v>Bulgaria</c:v>
                  </c:pt>
                  <c:pt idx="26">
                    <c:v>Spain</c:v>
                  </c:pt>
                  <c:pt idx="27">
                    <c:v>Italy</c:v>
                  </c:pt>
                  <c:pt idx="28">
                    <c:v>Serbia</c:v>
                  </c:pt>
                  <c:pt idx="29">
                    <c:v>Estonia</c:v>
                  </c:pt>
                  <c:pt idx="30">
                    <c:v>Argentina</c:v>
                  </c:pt>
                  <c:pt idx="31">
                    <c:v>New Zealand*</c:v>
                  </c:pt>
                  <c:pt idx="32">
                    <c:v>Moldova</c:v>
                  </c:pt>
                  <c:pt idx="33">
                    <c:v>Lithuania</c:v>
                  </c:pt>
                  <c:pt idx="34">
                    <c:v>Poland</c:v>
                  </c:pt>
                  <c:pt idx="35">
                    <c:v>Guatemala</c:v>
                  </c:pt>
                  <c:pt idx="36">
                    <c:v>Singapore</c:v>
                  </c:pt>
                  <c:pt idx="37">
                    <c:v>Peru</c:v>
                  </c:pt>
                  <c:pt idx="38">
                    <c:v>Uruguay</c:v>
                  </c:pt>
                  <c:pt idx="39">
                    <c:v>Australia*</c:v>
                  </c:pt>
                  <c:pt idx="40">
                    <c:v>Croatia</c:v>
                  </c:pt>
                  <c:pt idx="41">
                    <c:v>Indonesia</c:v>
                  </c:pt>
                  <c:pt idx="42">
                    <c:v>Korea</c:v>
                  </c:pt>
                  <c:pt idx="43">
                    <c:v>Japan</c:v>
                  </c:pt>
                  <c:pt idx="44">
                    <c:v>Türkiye</c:v>
                  </c:pt>
                  <c:pt idx="45">
                    <c:v>Norway</c:v>
                  </c:pt>
                  <c:pt idx="46">
                    <c:v>Denmark*</c:v>
                  </c:pt>
                  <c:pt idx="47">
                    <c:v>Baku (Azerbaijan)</c:v>
                  </c:pt>
                  <c:pt idx="48">
                    <c:v>Finland</c:v>
                  </c:pt>
                  <c:pt idx="49">
                    <c:v>Mexico</c:v>
                  </c:pt>
                  <c:pt idx="50">
                    <c:v>Kosovo</c:v>
                  </c:pt>
                  <c:pt idx="51">
                    <c:v>Saudi Arabia</c:v>
                  </c:pt>
                  <c:pt idx="52">
                    <c:v>Greece</c:v>
                  </c:pt>
                  <c:pt idx="53">
                    <c:v>Paraguay</c:v>
                  </c:pt>
                  <c:pt idx="54">
                    <c:v>Kazakhstan</c:v>
                  </c:pt>
                  <c:pt idx="55">
                    <c:v>Hong Kong (China)*</c:v>
                  </c:pt>
                  <c:pt idx="56">
                    <c:v>Montenegro</c:v>
                  </c:pt>
                  <c:pt idx="57">
                    <c:v>Macao (China)</c:v>
                  </c:pt>
                  <c:pt idx="58">
                    <c:v>Iceland</c:v>
                  </c:pt>
                  <c:pt idx="59">
                    <c:v>Latvia*</c:v>
                  </c:pt>
                  <c:pt idx="60">
                    <c:v>Thailand</c:v>
                  </c:pt>
                  <c:pt idx="61">
                    <c:v>Qatar</c:v>
                  </c:pt>
                  <c:pt idx="62">
                    <c:v>Ireland*</c:v>
                  </c:pt>
                  <c:pt idx="63">
                    <c:v>Cambodia</c:v>
                  </c:pt>
                  <c:pt idx="64">
                    <c:v>United Arab Emirates</c:v>
                  </c:pt>
                  <c:pt idx="65">
                    <c:v>Jamaica*</c:v>
                  </c:pt>
                  <c:pt idx="66">
                    <c:v>North Macedonia</c:v>
                  </c:pt>
                  <c:pt idx="67">
                    <c:v>Uzbekistan</c:v>
                  </c:pt>
                  <c:pt idx="68">
                    <c:v>Jordan</c:v>
                  </c:pt>
                  <c:pt idx="69">
                    <c:v>Cyprus</c:v>
                  </c:pt>
                  <c:pt idx="70">
                    <c:v>Albania</c:v>
                  </c:pt>
                  <c:pt idx="71">
                    <c:v>Canada*</c:v>
                  </c:pt>
                  <c:pt idx="72">
                    <c:v>Morocco</c:v>
                  </c:pt>
                  <c:pt idx="73">
                    <c:v>Chile</c:v>
                  </c:pt>
                  <c:pt idx="74">
                    <c:v>Palestinian Authority</c:v>
                  </c:pt>
                  <c:pt idx="75">
                    <c:v>Philippines</c:v>
                  </c:pt>
                  <c:pt idx="76">
                    <c:v>Dominican Republic</c:v>
                  </c:pt>
                  <c:pt idx="77">
                    <c:v>Malta</c:v>
                  </c:pt>
                  <c:pt idx="78">
                    <c:v>United Kingdom*</c:v>
                  </c:pt>
                  <c:pt idx="79">
                    <c:v>Georgia</c:v>
                  </c:pt>
                </c15:dlblRangeCache>
              </c15:datalabelsRange>
            </c:ext>
            <c:ext xmlns:c16="http://schemas.microsoft.com/office/drawing/2014/chart" uri="{C3380CC4-5D6E-409C-BE32-E72D297353CC}">
              <c16:uniqueId val="{00000050-28CC-4CA2-9E6B-AAF20F2AEC56}"/>
            </c:ext>
          </c:extLst>
        </c:ser>
        <c:ser>
          <c:idx val="3"/>
          <c:order val="1"/>
          <c:tx>
            <c:strRef>
              <c:f>'Figure I.4.2'!$D$56</c:f>
              <c:strCache>
                <c:ptCount val="1"/>
                <c:pt idx="0">
                  <c:v>Socio-economic fairness is not statistically significantly different from the OECD average</c:v>
                </c:pt>
              </c:strCache>
            </c:strRef>
          </c:tx>
          <c:spPr>
            <a:ln w="19050" cap="rnd" cmpd="sng" algn="ctr">
              <a:noFill/>
              <a:prstDash val="solid"/>
              <a:round/>
            </a:ln>
            <a:effectLst/>
          </c:spPr>
          <c:marker>
            <c:symbol val="diamond"/>
            <c:size val="12"/>
            <c:spPr>
              <a:solidFill>
                <a:schemeClr val="accent4"/>
              </a:solidFill>
              <a:ln w="6350" cap="rnd" cmpd="sng" algn="ctr">
                <a:solidFill>
                  <a:schemeClr val="accent2">
                    <a:lumMod val="50000"/>
                  </a:schemeClr>
                </a:solidFill>
                <a:prstDash val="solid"/>
                <a:round/>
              </a:ln>
              <a:effectLst/>
            </c:spPr>
          </c:marker>
          <c:dLbls>
            <c:dLbl>
              <c:idx val="0"/>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1-28CC-4CA2-9E6B-AAF20F2AEC56}"/>
                </c:ext>
              </c:extLst>
            </c:dLbl>
            <c:dLbl>
              <c:idx val="1"/>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2-28CC-4CA2-9E6B-AAF20F2AEC56}"/>
                </c:ext>
              </c:extLst>
            </c:dLbl>
            <c:dLbl>
              <c:idx val="2"/>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3-28CC-4CA2-9E6B-AAF20F2AEC56}"/>
                </c:ext>
              </c:extLst>
            </c:dLbl>
            <c:dLbl>
              <c:idx val="3"/>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4-28CC-4CA2-9E6B-AAF20F2AEC56}"/>
                </c:ext>
              </c:extLst>
            </c:dLbl>
            <c:dLbl>
              <c:idx val="4"/>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5-28CC-4CA2-9E6B-AAF20F2AEC56}"/>
                </c:ext>
              </c:extLst>
            </c:dLbl>
            <c:dLbl>
              <c:idx val="5"/>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6-28CC-4CA2-9E6B-AAF20F2AEC56}"/>
                </c:ext>
              </c:extLst>
            </c:dLbl>
            <c:dLbl>
              <c:idx val="6"/>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7-28CC-4CA2-9E6B-AAF20F2AEC56}"/>
                </c:ext>
              </c:extLst>
            </c:dLbl>
            <c:dLbl>
              <c:idx val="7"/>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8-28CC-4CA2-9E6B-AAF20F2AEC56}"/>
                </c:ext>
              </c:extLst>
            </c:dLbl>
            <c:dLbl>
              <c:idx val="8"/>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9-28CC-4CA2-9E6B-AAF20F2AEC56}"/>
                </c:ext>
              </c:extLst>
            </c:dLbl>
            <c:dLbl>
              <c:idx val="9"/>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A-28CC-4CA2-9E6B-AAF20F2AEC56}"/>
                </c:ext>
              </c:extLst>
            </c:dLbl>
            <c:dLbl>
              <c:idx val="10"/>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5B-28CC-4CA2-9E6B-AAF20F2AEC56}"/>
                </c:ext>
              </c:extLst>
            </c:dLbl>
            <c:dLbl>
              <c:idx val="11"/>
              <c:layout>
                <c:manualLayout>
                  <c:x val="-4.1666666666666666E-3"/>
                  <c:y val="-2.1834894499636139E-3"/>
                </c:manualLayout>
              </c:layout>
              <c:tx>
                <c:rich>
                  <a:bodyPr/>
                  <a:lstStyle/>
                  <a:p>
                    <a:fld id="{0AD915CA-35B6-4A67-8961-CD9696D7A387}"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5C-28CC-4CA2-9E6B-AAF20F2AEC56}"/>
                </c:ext>
              </c:extLst>
            </c:dLbl>
            <c:dLbl>
              <c:idx val="12"/>
              <c:layout>
                <c:manualLayout>
                  <c:x val="-5.7927616469816347E-2"/>
                  <c:y val="-5.5209444778176346E-2"/>
                </c:manualLayout>
              </c:layout>
              <c:tx>
                <c:rich>
                  <a:bodyPr rot="0" spcFirstLastPara="1" vertOverflow="ellipsis" vert="horz" wrap="square" lIns="38100" tIns="19050" rIns="38100" bIns="19050" anchor="ctr" anchorCtr="1">
                    <a:noAutofit/>
                  </a:bodyPr>
                  <a:lstStyle/>
                  <a:p>
                    <a:pPr>
                      <a:defRPr sz="1100" b="0" i="0" u="none" strike="noStrike" kern="1200" baseline="0">
                        <a:solidFill>
                          <a:srgbClr val="000000"/>
                        </a:solidFill>
                        <a:latin typeface="Calibri"/>
                        <a:ea typeface="Calibri"/>
                        <a:cs typeface="Calibri"/>
                      </a:defRPr>
                    </a:pPr>
                    <a:fld id="{4A470297-132D-47B4-B8A0-A7C42543564C}" type="CELLRANGE">
                      <a:rPr lang="en-US"/>
                      <a:pPr>
                        <a:defRPr sz="1100"/>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rgbClr val="000000"/>
                      </a:solidFill>
                      <a:latin typeface="Calibri"/>
                      <a:ea typeface="Calibri"/>
                      <a:cs typeface="Calibri"/>
                    </a:defRPr>
                  </a:pPr>
                  <a:endParaRPr lang="en-US"/>
                </a:p>
              </c:txPr>
              <c:showLegendKey val="0"/>
              <c:showVal val="0"/>
              <c:showCatName val="0"/>
              <c:showSerName val="0"/>
              <c:showPercent val="0"/>
              <c:showBubbleSize val="0"/>
              <c:extLst>
                <c:ext xmlns:c15="http://schemas.microsoft.com/office/drawing/2012/chart" uri="{CE6537A1-D6FC-4f65-9D91-7224C49458BB}">
                  <c15:layout>
                    <c:manualLayout>
                      <c:w val="6.925516732283464E-2"/>
                      <c:h val="2.4957284413083192E-2"/>
                    </c:manualLayout>
                  </c15:layout>
                  <c15:dlblFieldTable/>
                  <c15:showDataLabelsRange val="1"/>
                </c:ext>
                <c:ext xmlns:c16="http://schemas.microsoft.com/office/drawing/2014/chart" uri="{C3380CC4-5D6E-409C-BE32-E72D297353CC}">
                  <c16:uniqueId val="{0000005D-28CC-4CA2-9E6B-AAF20F2AEC56}"/>
                </c:ext>
              </c:extLst>
            </c:dLbl>
            <c:dLbl>
              <c:idx val="13"/>
              <c:layout>
                <c:manualLayout>
                  <c:x val="2.0656824146981629E-2"/>
                  <c:y val="-7.3067809554331689E-3"/>
                </c:manualLayout>
              </c:layout>
              <c:tx>
                <c:rich>
                  <a:bodyPr rot="0" spcFirstLastPara="1" vertOverflow="ellipsis" vert="horz" wrap="square" lIns="38100" tIns="19050" rIns="38100" bIns="19050" anchor="ctr" anchorCtr="1">
                    <a:noAutofit/>
                  </a:bodyPr>
                  <a:lstStyle/>
                  <a:p>
                    <a:pPr>
                      <a:defRPr sz="1100" b="0" i="1" u="none" strike="noStrike" kern="1200" baseline="0">
                        <a:solidFill>
                          <a:srgbClr val="000000"/>
                        </a:solidFill>
                        <a:latin typeface="Calibri"/>
                        <a:ea typeface="Calibri"/>
                        <a:cs typeface="Calibri"/>
                      </a:defRPr>
                    </a:pPr>
                    <a:fld id="{1C01A685-FC29-432E-A6FD-27F1C4BA2DC2}" type="CELLRANGE">
                      <a:rPr lang="en-US"/>
                      <a:pPr>
                        <a:defRPr sz="1100" i="1"/>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1" u="none" strike="noStrike" kern="1200" baseline="0">
                      <a:solidFill>
                        <a:srgbClr val="000000"/>
                      </a:solidFill>
                      <a:latin typeface="Calibri"/>
                      <a:ea typeface="Calibri"/>
                      <a:cs typeface="Calibri"/>
                    </a:defRPr>
                  </a:pPr>
                  <a:endParaRPr lang="en-US"/>
                </a:p>
              </c:txPr>
              <c:showLegendKey val="0"/>
              <c:showVal val="0"/>
              <c:showCatName val="0"/>
              <c:showSerName val="0"/>
              <c:showPercent val="0"/>
              <c:showBubbleSize val="0"/>
              <c:extLst>
                <c:ext xmlns:c15="http://schemas.microsoft.com/office/drawing/2012/chart" uri="{CE6537A1-D6FC-4f65-9D91-7224C49458BB}">
                  <c15:layout>
                    <c:manualLayout>
                      <c:w val="0.13561983267716538"/>
                      <c:h val="2.9324263313010263E-2"/>
                    </c:manualLayout>
                  </c15:layout>
                  <c15:dlblFieldTable/>
                  <c15:showDataLabelsRange val="1"/>
                </c:ext>
                <c:ext xmlns:c16="http://schemas.microsoft.com/office/drawing/2014/chart" uri="{C3380CC4-5D6E-409C-BE32-E72D297353CC}">
                  <c16:uniqueId val="{0000005E-28CC-4CA2-9E6B-AAF20F2AEC56}"/>
                </c:ext>
              </c:extLst>
            </c:dLbl>
            <c:dLbl>
              <c:idx val="14"/>
              <c:layout>
                <c:manualLayout>
                  <c:x val="-6.0781250000000002E-2"/>
                  <c:y val="1.091744724981767E-2"/>
                </c:manualLayout>
              </c:layout>
              <c:tx>
                <c:rich>
                  <a:bodyPr/>
                  <a:lstStyle/>
                  <a:p>
                    <a:fld id="{9E81D38E-F69F-4045-94D6-813BCDF41670}"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5F-28CC-4CA2-9E6B-AAF20F2AEC56}"/>
                </c:ext>
              </c:extLst>
            </c:dLbl>
            <c:dLbl>
              <c:idx val="15"/>
              <c:layout>
                <c:manualLayout>
                  <c:x val="-4.8916502624671919E-2"/>
                  <c:y val="-4.6836192558324101E-2"/>
                </c:manualLayout>
              </c:layout>
              <c:tx>
                <c:rich>
                  <a:bodyPr rot="0" spcFirstLastPara="1" vertOverflow="ellipsis" vert="horz" wrap="square" lIns="38100" tIns="19050" rIns="38100" bIns="19050" anchor="ctr" anchorCtr="1">
                    <a:noAutofit/>
                  </a:bodyPr>
                  <a:lstStyle/>
                  <a:p>
                    <a:pPr>
                      <a:defRPr sz="1100" b="0" i="0" u="none" strike="noStrike" kern="1200" baseline="0">
                        <a:solidFill>
                          <a:srgbClr val="000000"/>
                        </a:solidFill>
                        <a:latin typeface="Calibri"/>
                        <a:ea typeface="Calibri"/>
                        <a:cs typeface="Calibri"/>
                      </a:defRPr>
                    </a:pPr>
                    <a:fld id="{DC2EA663-90C2-4FAC-A1D2-BD9B8B17156A}" type="CELLRANGE">
                      <a:rPr lang="en-US"/>
                      <a:pPr>
                        <a:defRPr sz="1100"/>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rgbClr val="000000"/>
                      </a:solidFill>
                      <a:latin typeface="Calibri"/>
                      <a:ea typeface="Calibri"/>
                      <a:cs typeface="Calibri"/>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4.5208333333333336E-2"/>
                      <c:h val="2.4957284413083192E-2"/>
                    </c:manualLayout>
                  </c15:layout>
                  <c15:dlblFieldTable/>
                  <c15:showDataLabelsRange val="1"/>
                </c:ext>
                <c:ext xmlns:c16="http://schemas.microsoft.com/office/drawing/2014/chart" uri="{C3380CC4-5D6E-409C-BE32-E72D297353CC}">
                  <c16:uniqueId val="{00000060-28CC-4CA2-9E6B-AAF20F2AEC56}"/>
                </c:ext>
              </c:extLst>
            </c:dLbl>
            <c:dLbl>
              <c:idx val="16"/>
              <c:layout>
                <c:manualLayout>
                  <c:x val="-3.3258448162729735E-2"/>
                  <c:y val="3.3642672467298296E-2"/>
                </c:manualLayout>
              </c:layout>
              <c:tx>
                <c:rich>
                  <a:bodyPr rot="0" spcFirstLastPara="1" vertOverflow="ellipsis" vert="horz" wrap="square" lIns="38100" tIns="19050" rIns="38100" bIns="19050" anchor="ctr" anchorCtr="1">
                    <a:noAutofit/>
                  </a:bodyPr>
                  <a:lstStyle/>
                  <a:p>
                    <a:pPr>
                      <a:defRPr sz="1100" b="0" i="0" u="none" strike="noStrike" kern="1200" baseline="0">
                        <a:solidFill>
                          <a:srgbClr val="000000"/>
                        </a:solidFill>
                        <a:latin typeface="Calibri"/>
                        <a:ea typeface="Calibri"/>
                        <a:cs typeface="Calibri"/>
                      </a:defRPr>
                    </a:pPr>
                    <a:fld id="{0188670C-6EFE-42FB-8D17-57A1175F9F64}" type="CELLRANGE">
                      <a:rPr lang="en-US" dirty="0"/>
                      <a:pPr>
                        <a:defRPr sz="1100"/>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rgbClr val="000000"/>
                      </a:solidFill>
                      <a:latin typeface="Calibri"/>
                      <a:ea typeface="Calibri"/>
                      <a:cs typeface="Calibri"/>
                    </a:defRPr>
                  </a:pPr>
                  <a:endParaRPr lang="en-US"/>
                </a:p>
              </c:txPr>
              <c:showLegendKey val="0"/>
              <c:showVal val="0"/>
              <c:showCatName val="0"/>
              <c:showSerName val="0"/>
              <c:showPercent val="0"/>
              <c:showBubbleSize val="0"/>
              <c:extLst>
                <c:ext xmlns:c15="http://schemas.microsoft.com/office/drawing/2012/chart" uri="{CE6537A1-D6FC-4f65-9D91-7224C49458BB}">
                  <c15:layout>
                    <c:manualLayout>
                      <c:w val="4.9546833989501313E-2"/>
                      <c:h val="2.0590305513156121E-2"/>
                    </c:manualLayout>
                  </c15:layout>
                  <c15:dlblFieldTable/>
                  <c15:showDataLabelsRange val="1"/>
                </c:ext>
                <c:ext xmlns:c16="http://schemas.microsoft.com/office/drawing/2014/chart" uri="{C3380CC4-5D6E-409C-BE32-E72D297353CC}">
                  <c16:uniqueId val="{00000061-28CC-4CA2-9E6B-AAF20F2AEC56}"/>
                </c:ext>
              </c:extLst>
            </c:dLbl>
            <c:dLbl>
              <c:idx val="17"/>
              <c:layout>
                <c:manualLayout>
                  <c:x val="-0.11246875000000001"/>
                  <c:y val="-2.1834894499635341E-3"/>
                </c:manualLayout>
              </c:layout>
              <c:tx>
                <c:rich>
                  <a:bodyPr/>
                  <a:lstStyle/>
                  <a:p>
                    <a:fld id="{0EA52637-156E-4668-B781-B7891AC08FB7}" type="CELLRANGE">
                      <a:rPr lang="en-US"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62-28CC-4CA2-9E6B-AAF20F2AEC56}"/>
                </c:ext>
              </c:extLst>
            </c:dLbl>
            <c:dLbl>
              <c:idx val="18"/>
              <c:layout>
                <c:manualLayout>
                  <c:x val="-5.8077263779527558E-2"/>
                  <c:y val="4.434030938154295E-3"/>
                </c:manualLayout>
              </c:layout>
              <c:tx>
                <c:rich>
                  <a:bodyPr/>
                  <a:lstStyle/>
                  <a:p>
                    <a:fld id="{E4C75B8C-BC06-4591-B56B-956AB162AD4E}"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63-28CC-4CA2-9E6B-AAF20F2AEC56}"/>
                </c:ext>
              </c:extLst>
            </c:dLbl>
            <c:dLbl>
              <c:idx val="19"/>
              <c:tx>
                <c:rich>
                  <a:bodyPr rot="0" spcFirstLastPara="1" vertOverflow="ellipsis" vert="horz" wrap="square" lIns="38100" tIns="19050" rIns="38100" bIns="19050" anchor="ctr" anchorCtr="1">
                    <a:spAutoFit/>
                  </a:bodyPr>
                  <a:lstStyle/>
                  <a:p>
                    <a:pPr>
                      <a:defRPr sz="1100" b="0" i="1" u="none" strike="noStrike" kern="1200" baseline="0">
                        <a:solidFill>
                          <a:srgbClr val="000000"/>
                        </a:solidFill>
                        <a:latin typeface="Calibri"/>
                        <a:ea typeface="Calibri"/>
                        <a:cs typeface="Calibri"/>
                      </a:defRPr>
                    </a:pPr>
                    <a:fld id="{8831868A-6063-479E-AB46-F879A4C87525}" type="CELLRANGE">
                      <a:rPr lang="en-US"/>
                      <a:pPr>
                        <a:defRPr sz="1100" i="1"/>
                      </a:pPr>
                      <a:t>[CELLRANGE]</a:t>
                    </a:fld>
                    <a:endParaRPr lang="en-GB"/>
                  </a:p>
                </c:rich>
              </c:tx>
              <c:spPr>
                <a:noFill/>
                <a:ln>
                  <a:noFill/>
                </a:ln>
                <a:effectLst/>
              </c:spPr>
              <c:txPr>
                <a:bodyPr rot="0" spcFirstLastPara="1" vertOverflow="ellipsis" vert="horz" wrap="square" lIns="38100" tIns="19050" rIns="38100" bIns="19050" anchor="ctr" anchorCtr="1">
                  <a:spAutoFit/>
                </a:bodyPr>
                <a:lstStyle/>
                <a:p>
                  <a:pPr>
                    <a:defRPr sz="1100" b="0" i="1" u="none" strike="noStrike" kern="1200" baseline="0">
                      <a:solidFill>
                        <a:srgbClr val="000000"/>
                      </a:solidFill>
                      <a:latin typeface="Calibri"/>
                      <a:ea typeface="Calibri"/>
                      <a:cs typeface="Calibri"/>
                    </a:defRPr>
                  </a:pPr>
                  <a:endParaRPr lang="en-US"/>
                </a:p>
              </c:txPr>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64-28CC-4CA2-9E6B-AAF20F2AEC56}"/>
                </c:ext>
              </c:extLst>
            </c:dLbl>
            <c:dLbl>
              <c:idx val="20"/>
              <c:layout>
                <c:manualLayout>
                  <c:x val="-9.3749999999999997E-3"/>
                  <c:y val="-0.11135796194814024"/>
                </c:manualLayout>
              </c:layout>
              <c:tx>
                <c:rich>
                  <a:bodyPr rot="0" spcFirstLastPara="1" vertOverflow="ellipsis" vert="horz" wrap="square" lIns="38100" tIns="19050" rIns="38100" bIns="19050" anchor="ctr" anchorCtr="1">
                    <a:noAutofit/>
                  </a:bodyPr>
                  <a:lstStyle/>
                  <a:p>
                    <a:pPr>
                      <a:defRPr sz="1100" b="0" i="0" u="none" strike="noStrike" kern="1200" baseline="0">
                        <a:solidFill>
                          <a:srgbClr val="000000"/>
                        </a:solidFill>
                        <a:latin typeface="Calibri"/>
                        <a:ea typeface="Calibri"/>
                        <a:cs typeface="Calibri"/>
                      </a:defRPr>
                    </a:pPr>
                    <a:fld id="{E5D59AF0-DF74-4B27-9155-1B53BCE28578}" type="CELLRANGE">
                      <a:rPr lang="en-US" dirty="0"/>
                      <a:pPr>
                        <a:defRPr sz="1100"/>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rgbClr val="000000"/>
                      </a:solidFill>
                      <a:latin typeface="Calibri"/>
                      <a:ea typeface="Calibri"/>
                      <a:cs typeface="Calibri"/>
                    </a:defRPr>
                  </a:pPr>
                  <a:endParaRPr lang="en-US"/>
                </a:p>
              </c:txPr>
              <c:showLegendKey val="0"/>
              <c:showVal val="0"/>
              <c:showCatName val="0"/>
              <c:showSerName val="0"/>
              <c:showPercent val="0"/>
              <c:showBubbleSize val="0"/>
              <c:extLst>
                <c:ext xmlns:c15="http://schemas.microsoft.com/office/drawing/2012/chart" uri="{CE6537A1-D6FC-4f65-9D91-7224C49458BB}">
                  <c15:layout>
                    <c:manualLayout>
                      <c:w val="4.315625E-2"/>
                      <c:h val="2.277379496311966E-2"/>
                    </c:manualLayout>
                  </c15:layout>
                  <c15:dlblFieldTable/>
                  <c15:showDataLabelsRange val="1"/>
                </c:ext>
                <c:ext xmlns:c16="http://schemas.microsoft.com/office/drawing/2014/chart" uri="{C3380CC4-5D6E-409C-BE32-E72D297353CC}">
                  <c16:uniqueId val="{00000065-28CC-4CA2-9E6B-AAF20F2AEC56}"/>
                </c:ext>
              </c:extLst>
            </c:dLbl>
            <c:dLbl>
              <c:idx val="21"/>
              <c:tx>
                <c:rich>
                  <a:bodyPr/>
                  <a:lstStyle/>
                  <a:p>
                    <a:fld id="{0708E5EC-6652-4FAB-AC66-C6AE38467D16}" type="CELLRANGE">
                      <a:rPr lang="en-US"/>
                      <a:pPr/>
                      <a:t>[CELLRANGE]</a:t>
                    </a:fld>
                    <a:endParaRPr lang="en-GB"/>
                  </a:p>
                </c:rich>
              </c:tx>
              <c:dLblPos val="t"/>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66-28CC-4CA2-9E6B-AAF20F2AEC56}"/>
                </c:ext>
              </c:extLst>
            </c:dLbl>
            <c:dLbl>
              <c:idx val="22"/>
              <c:layout>
                <c:manualLayout>
                  <c:x val="-7.1831077755905512E-2"/>
                  <c:y val="2.6824081928650441E-2"/>
                </c:manualLayout>
              </c:layout>
              <c:tx>
                <c:rich>
                  <a:bodyPr rot="0" spcFirstLastPara="1" vertOverflow="ellipsis" vert="horz" wrap="square" lIns="38100" tIns="19050" rIns="38100" bIns="19050" anchor="ctr" anchorCtr="1">
                    <a:noAutofit/>
                  </a:bodyPr>
                  <a:lstStyle/>
                  <a:p>
                    <a:pPr>
                      <a:defRPr sz="1100" b="0" i="0" u="none" strike="noStrike" kern="1200" baseline="0">
                        <a:solidFill>
                          <a:srgbClr val="000000"/>
                        </a:solidFill>
                        <a:latin typeface="Calibri"/>
                        <a:ea typeface="Calibri"/>
                        <a:cs typeface="Calibri"/>
                      </a:defRPr>
                    </a:pPr>
                    <a:fld id="{BFCEE50E-12AC-4ED4-A6A1-5D6606199FDC}" type="CELLRANGE">
                      <a:rPr lang="en-US"/>
                      <a:pPr>
                        <a:defRPr sz="1100"/>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rgbClr val="000000"/>
                      </a:solidFill>
                      <a:latin typeface="Calibri"/>
                      <a:ea typeface="Calibri"/>
                      <a:cs typeface="Calibri"/>
                    </a:defRPr>
                  </a:pPr>
                  <a:endParaRPr lang="en-US"/>
                </a:p>
              </c:txPr>
              <c:showLegendKey val="0"/>
              <c:showVal val="0"/>
              <c:showCatName val="0"/>
              <c:showSerName val="0"/>
              <c:showPercent val="0"/>
              <c:showBubbleSize val="0"/>
              <c:extLst>
                <c:ext xmlns:c15="http://schemas.microsoft.com/office/drawing/2012/chart" uri="{CE6537A1-D6FC-4f65-9D91-7224C49458BB}">
                  <c15:layout>
                    <c:manualLayout>
                      <c:w val="7.4729166666666652E-2"/>
                      <c:h val="2.4957284413083192E-2"/>
                    </c:manualLayout>
                  </c15:layout>
                  <c15:dlblFieldTable/>
                  <c15:showDataLabelsRange val="1"/>
                </c:ext>
                <c:ext xmlns:c16="http://schemas.microsoft.com/office/drawing/2014/chart" uri="{C3380CC4-5D6E-409C-BE32-E72D297353CC}">
                  <c16:uniqueId val="{00000067-28CC-4CA2-9E6B-AAF20F2AEC56}"/>
                </c:ext>
              </c:extLst>
            </c:dLbl>
            <c:dLbl>
              <c:idx val="23"/>
              <c:layout>
                <c:manualLayout>
                  <c:x val="-3.3178231627296585E-2"/>
                  <c:y val="2.2139895309417647E-2"/>
                </c:manualLayout>
              </c:layout>
              <c:tx>
                <c:rich>
                  <a:bodyPr/>
                  <a:lstStyle/>
                  <a:p>
                    <a:fld id="{52FF5FE8-43C8-4C27-BF76-51D51287A6DD}"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68-28CC-4CA2-9E6B-AAF20F2AEC56}"/>
                </c:ext>
              </c:extLst>
            </c:dLbl>
            <c:dLbl>
              <c:idx val="24"/>
              <c:layout>
                <c:manualLayout>
                  <c:x val="-6.3838500656167974E-2"/>
                  <c:y val="-4.3669788999271481E-3"/>
                </c:manualLayout>
              </c:layout>
              <c:tx>
                <c:rich>
                  <a:bodyPr/>
                  <a:lstStyle/>
                  <a:p>
                    <a:fld id="{E90506FB-2D30-4D6F-B647-EE94662349BA}" type="CELLRANGE">
                      <a:rPr lang="en-US"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69-28CC-4CA2-9E6B-AAF20F2AEC56}"/>
                </c:ext>
              </c:extLst>
            </c:dLbl>
            <c:dLbl>
              <c:idx val="25"/>
              <c:layout>
                <c:manualLayout>
                  <c:x val="-2.3302083333333334E-2"/>
                  <c:y val="-2.1834894499635341E-2"/>
                </c:manualLayout>
              </c:layout>
              <c:tx>
                <c:rich>
                  <a:bodyPr/>
                  <a:lstStyle/>
                  <a:p>
                    <a:fld id="{DFA040F9-47FA-40A8-8513-AC0B0FB2BD33}"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6A-28CC-4CA2-9E6B-AAF20F2AEC56}"/>
                </c:ext>
              </c:extLst>
            </c:dLbl>
            <c:dLbl>
              <c:idx val="26"/>
              <c:layout>
                <c:manualLayout>
                  <c:x val="-4.2313648293963252E-2"/>
                  <c:y val="-4.0406589805546452E-3"/>
                </c:manualLayout>
              </c:layout>
              <c:tx>
                <c:rich>
                  <a:bodyPr/>
                  <a:lstStyle/>
                  <a:p>
                    <a:fld id="{ABFA0BDC-6495-4132-9C6E-F98BDADF1AA0}"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6B-28CC-4CA2-9E6B-AAF20F2AEC56}"/>
                </c:ext>
              </c:extLst>
            </c:dLbl>
            <c:dLbl>
              <c:idx val="27"/>
              <c:layout>
                <c:manualLayout>
                  <c:x val="1.4583333333333334E-2"/>
                  <c:y val="4.3669788999269876E-3"/>
                </c:manualLayout>
              </c:layout>
              <c:tx>
                <c:rich>
                  <a:bodyPr/>
                  <a:lstStyle/>
                  <a:p>
                    <a:fld id="{76CC0C93-11B6-4C30-821F-9127BE735681}"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6C-28CC-4CA2-9E6B-AAF20F2AEC56}"/>
                </c:ext>
              </c:extLst>
            </c:dLbl>
            <c:dLbl>
              <c:idx val="28"/>
              <c:layout>
                <c:manualLayout>
                  <c:x val="-2.0833333333334096E-3"/>
                  <c:y val="8.7339577998541366E-3"/>
                </c:manualLayout>
              </c:layout>
              <c:tx>
                <c:rich>
                  <a:bodyPr/>
                  <a:lstStyle/>
                  <a:p>
                    <a:fld id="{8972557D-CF6F-471E-8E32-DEB8EF235AAD}"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6D-28CC-4CA2-9E6B-AAF20F2AEC56}"/>
                </c:ext>
              </c:extLst>
            </c:dLbl>
            <c:dLbl>
              <c:idx val="29"/>
              <c:layout>
                <c:manualLayout>
                  <c:x val="-1.0416666666666667E-3"/>
                  <c:y val="-2.1834894499634938E-3"/>
                </c:manualLayout>
              </c:layout>
              <c:tx>
                <c:rich>
                  <a:bodyPr/>
                  <a:lstStyle/>
                  <a:p>
                    <a:fld id="{000B48C7-A696-40E9-A2C7-DC7184096CE2}"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6E-28CC-4CA2-9E6B-AAF20F2AEC56}"/>
                </c:ext>
              </c:extLst>
            </c:dLbl>
            <c:dLbl>
              <c:idx val="30"/>
              <c:layout>
                <c:manualLayout>
                  <c:x val="-3.1464566929133936E-2"/>
                  <c:y val="2.1231082298983926E-2"/>
                </c:manualLayout>
              </c:layout>
              <c:tx>
                <c:rich>
                  <a:bodyPr/>
                  <a:lstStyle/>
                  <a:p>
                    <a:fld id="{6AF4B956-F749-4F21-B970-334C323089C8}"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6F-28CC-4CA2-9E6B-AAF20F2AEC56}"/>
                </c:ext>
              </c:extLst>
            </c:dLbl>
            <c:dLbl>
              <c:idx val="31"/>
              <c:layout>
                <c:manualLayout>
                  <c:x val="-9.6260744750656171E-2"/>
                  <c:y val="-1.1682786091275441E-2"/>
                </c:manualLayout>
              </c:layout>
              <c:tx>
                <c:rich>
                  <a:bodyPr rot="0" spcFirstLastPara="1" vertOverflow="ellipsis" vert="horz" wrap="square" lIns="38100" tIns="19050" rIns="38100" bIns="19050" anchor="ctr" anchorCtr="1">
                    <a:noAutofit/>
                  </a:bodyPr>
                  <a:lstStyle/>
                  <a:p>
                    <a:pPr>
                      <a:defRPr sz="1100" b="0" i="0" u="none" strike="noStrike" kern="1200" baseline="0">
                        <a:solidFill>
                          <a:srgbClr val="000000"/>
                        </a:solidFill>
                        <a:latin typeface="Calibri"/>
                        <a:ea typeface="Calibri"/>
                        <a:cs typeface="Calibri"/>
                      </a:defRPr>
                    </a:pPr>
                    <a:fld id="{013A8A6B-3391-4B6F-B9F4-F173DAF0C1A7}" type="CELLRANGE">
                      <a:rPr lang="en-US" dirty="0"/>
                      <a:pPr>
                        <a:defRPr sz="1100"/>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rgbClr val="000000"/>
                      </a:solidFill>
                      <a:latin typeface="Calibri"/>
                      <a:ea typeface="Calibri"/>
                      <a:cs typeface="Calibri"/>
                    </a:defRPr>
                  </a:pPr>
                  <a:endParaRPr lang="en-US"/>
                </a:p>
              </c:txPr>
              <c:showLegendKey val="0"/>
              <c:showVal val="0"/>
              <c:showCatName val="0"/>
              <c:showSerName val="0"/>
              <c:showPercent val="0"/>
              <c:showBubbleSize val="0"/>
              <c:extLst>
                <c:ext xmlns:c15="http://schemas.microsoft.com/office/drawing/2012/chart" uri="{CE6537A1-D6FC-4f65-9D91-7224C49458BB}">
                  <c15:layout>
                    <c:manualLayout>
                      <c:w val="7.2557332677165354E-2"/>
                      <c:h val="2.0590305513156121E-2"/>
                    </c:manualLayout>
                  </c15:layout>
                  <c15:dlblFieldTable/>
                  <c15:showDataLabelsRange val="1"/>
                </c:ext>
                <c:ext xmlns:c16="http://schemas.microsoft.com/office/drawing/2014/chart" uri="{C3380CC4-5D6E-409C-BE32-E72D297353CC}">
                  <c16:uniqueId val="{00000070-28CC-4CA2-9E6B-AAF20F2AEC56}"/>
                </c:ext>
              </c:extLst>
            </c:dLbl>
            <c:dLbl>
              <c:idx val="32"/>
              <c:tx>
                <c:rich>
                  <a:bodyPr/>
                  <a:lstStyle/>
                  <a:p>
                    <a:fld id="{DE54F24B-060F-4DEE-A028-154074BB5E3F}"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71-28CC-4CA2-9E6B-AAF20F2AEC56}"/>
                </c:ext>
              </c:extLst>
            </c:dLbl>
            <c:dLbl>
              <c:idx val="33"/>
              <c:layout>
                <c:manualLayout>
                  <c:x val="-3.9509186351706034E-2"/>
                  <c:y val="3.0568852299489396E-2"/>
                </c:manualLayout>
              </c:layout>
              <c:tx>
                <c:rich>
                  <a:bodyPr rot="0" spcFirstLastPara="1" vertOverflow="ellipsis" vert="horz" wrap="square" lIns="38100" tIns="19050" rIns="38100" bIns="19050" anchor="ctr" anchorCtr="1">
                    <a:noAutofit/>
                  </a:bodyPr>
                  <a:lstStyle/>
                  <a:p>
                    <a:pPr>
                      <a:defRPr sz="1100" b="0" i="0" u="none" strike="noStrike" kern="1200" baseline="0">
                        <a:solidFill>
                          <a:srgbClr val="000000"/>
                        </a:solidFill>
                        <a:latin typeface="Calibri"/>
                        <a:ea typeface="Calibri"/>
                        <a:cs typeface="Calibri"/>
                      </a:defRPr>
                    </a:pPr>
                    <a:fld id="{DE168710-BFE2-4DC7-95D2-8A2506A733D1}" type="CELLRANGE">
                      <a:rPr lang="en-US"/>
                      <a:pPr>
                        <a:defRPr sz="1100"/>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rgbClr val="000000"/>
                      </a:solidFill>
                      <a:latin typeface="Calibri"/>
                      <a:ea typeface="Calibri"/>
                      <a:cs typeface="Calibri"/>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4.9208333333333333E-2"/>
                      <c:h val="2.7140773863046728E-2"/>
                    </c:manualLayout>
                  </c15:layout>
                  <c15:dlblFieldTable/>
                  <c15:showDataLabelsRange val="1"/>
                </c:ext>
                <c:ext xmlns:c16="http://schemas.microsoft.com/office/drawing/2014/chart" uri="{C3380CC4-5D6E-409C-BE32-E72D297353CC}">
                  <c16:uniqueId val="{00000072-28CC-4CA2-9E6B-AAF20F2AEC56}"/>
                </c:ext>
              </c:extLst>
            </c:dLbl>
            <c:dLbl>
              <c:idx val="34"/>
              <c:layout>
                <c:manualLayout>
                  <c:x val="-5.3112204724409529E-2"/>
                  <c:y val="-6.0809321539968698E-3"/>
                </c:manualLayout>
              </c:layout>
              <c:tx>
                <c:rich>
                  <a:bodyPr rot="0" spcFirstLastPara="1" vertOverflow="ellipsis" vert="horz" wrap="square" lIns="38100" tIns="19050" rIns="38100" bIns="19050" anchor="ctr" anchorCtr="1">
                    <a:noAutofit/>
                  </a:bodyPr>
                  <a:lstStyle/>
                  <a:p>
                    <a:pPr>
                      <a:defRPr sz="1100" b="0" i="0" u="none" strike="noStrike" kern="1200" baseline="0">
                        <a:solidFill>
                          <a:srgbClr val="000000"/>
                        </a:solidFill>
                        <a:latin typeface="Calibri"/>
                        <a:ea typeface="Calibri"/>
                        <a:cs typeface="Calibri"/>
                      </a:defRPr>
                    </a:pPr>
                    <a:fld id="{B9533905-9BD7-4AC1-B083-AD991F9ECDE8}" type="CELLRANGE">
                      <a:rPr lang="en-US"/>
                      <a:pPr>
                        <a:defRPr sz="1100"/>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rgbClr val="000000"/>
                      </a:solidFill>
                      <a:latin typeface="Calibri"/>
                      <a:ea typeface="Calibri"/>
                      <a:cs typeface="Calibri"/>
                    </a:defRPr>
                  </a:pPr>
                  <a:endParaRPr lang="en-US"/>
                </a:p>
              </c:txPr>
              <c:showLegendKey val="0"/>
              <c:showVal val="0"/>
              <c:showCatName val="0"/>
              <c:showSerName val="0"/>
              <c:showPercent val="0"/>
              <c:showBubbleSize val="0"/>
              <c:extLst>
                <c:ext xmlns:c15="http://schemas.microsoft.com/office/drawing/2012/chart" uri="{CE6537A1-D6FC-4f65-9D91-7224C49458BB}">
                  <c15:layout>
                    <c:manualLayout>
                      <c:w val="3.8374999999999992E-2"/>
                      <c:h val="2.7140773863046728E-2"/>
                    </c:manualLayout>
                  </c15:layout>
                  <c15:dlblFieldTable/>
                  <c15:showDataLabelsRange val="1"/>
                </c:ext>
                <c:ext xmlns:c16="http://schemas.microsoft.com/office/drawing/2014/chart" uri="{C3380CC4-5D6E-409C-BE32-E72D297353CC}">
                  <c16:uniqueId val="{00000073-28CC-4CA2-9E6B-AAF20F2AEC56}"/>
                </c:ext>
              </c:extLst>
            </c:dLbl>
            <c:dLbl>
              <c:idx val="35"/>
              <c:layout>
                <c:manualLayout>
                  <c:x val="-3.802083333333333E-2"/>
                  <c:y val="-2.4487748217189621E-2"/>
                </c:manualLayout>
              </c:layout>
              <c:tx>
                <c:rich>
                  <a:bodyPr/>
                  <a:lstStyle/>
                  <a:p>
                    <a:fld id="{E893F4CB-1030-4B68-8619-4891BF26CB82}"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74-28CC-4CA2-9E6B-AAF20F2AEC56}"/>
                </c:ext>
              </c:extLst>
            </c:dLbl>
            <c:dLbl>
              <c:idx val="36"/>
              <c:layout>
                <c:manualLayout>
                  <c:x val="-3.5781250000000001E-2"/>
                  <c:y val="-3.5405195467007128E-2"/>
                </c:manualLayout>
              </c:layout>
              <c:tx>
                <c:rich>
                  <a:bodyPr/>
                  <a:lstStyle/>
                  <a:p>
                    <a:fld id="{48B103D0-50B1-4693-8A33-1DC1A5CA6D65}"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75-28CC-4CA2-9E6B-AAF20F2AEC56}"/>
                </c:ext>
              </c:extLst>
            </c:dLbl>
            <c:dLbl>
              <c:idx val="37"/>
              <c:tx>
                <c:rich>
                  <a:bodyPr rot="0" spcFirstLastPara="1" vertOverflow="ellipsis" vert="horz" wrap="square" lIns="38100" tIns="19050" rIns="38100" bIns="19050" anchor="ctr" anchorCtr="1">
                    <a:noAutofit/>
                  </a:bodyPr>
                  <a:lstStyle/>
                  <a:p>
                    <a:pPr>
                      <a:defRPr sz="1100" b="0" i="0" u="none" strike="noStrike" kern="1200" baseline="0">
                        <a:solidFill>
                          <a:srgbClr val="000000"/>
                        </a:solidFill>
                        <a:latin typeface="Calibri"/>
                        <a:ea typeface="Calibri"/>
                        <a:cs typeface="Calibri"/>
                      </a:defRPr>
                    </a:pPr>
                    <a:fld id="{59FEB494-CB74-4C39-A3DA-20F3E058AD1F}" type="CELLRANGE">
                      <a:rPr lang="en-US"/>
                      <a:pPr>
                        <a:defRPr sz="1100"/>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rgbClr val="000000"/>
                      </a:solidFill>
                      <a:latin typeface="Calibri"/>
                      <a:ea typeface="Calibri"/>
                      <a:cs typeface="Calibri"/>
                    </a:defRPr>
                  </a:pPr>
                  <a:endParaRPr lang="en-US"/>
                </a:p>
              </c:txPr>
              <c:dLblPos val="l"/>
              <c:showLegendKey val="0"/>
              <c:showVal val="0"/>
              <c:showCatName val="0"/>
              <c:showSerName val="0"/>
              <c:showPercent val="0"/>
              <c:showBubbleSize val="0"/>
              <c:extLst>
                <c:ext xmlns:c15="http://schemas.microsoft.com/office/drawing/2012/chart" uri="{CE6537A1-D6FC-4f65-9D91-7224C49458BB}">
                  <c15:layout>
                    <c:manualLayout>
                      <c:w val="2.7890666010498687E-2"/>
                      <c:h val="2.4957284413083192E-2"/>
                    </c:manualLayout>
                  </c15:layout>
                  <c15:dlblFieldTable/>
                  <c15:showDataLabelsRange val="1"/>
                </c:ext>
                <c:ext xmlns:c16="http://schemas.microsoft.com/office/drawing/2014/chart" uri="{C3380CC4-5D6E-409C-BE32-E72D297353CC}">
                  <c16:uniqueId val="{00000076-28CC-4CA2-9E6B-AAF20F2AEC56}"/>
                </c:ext>
              </c:extLst>
            </c:dLbl>
            <c:dLbl>
              <c:idx val="38"/>
              <c:layout>
                <c:manualLayout>
                  <c:x val="-5.3156140617245827E-3"/>
                  <c:y val="4.2328035274250726E-3"/>
                </c:manualLayout>
              </c:layout>
              <c:tx>
                <c:rich>
                  <a:bodyPr/>
                  <a:lstStyle/>
                  <a:p>
                    <a:fld id="{78A75BB8-4461-4F0A-8E16-E591E8E84F14}"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77-28CC-4CA2-9E6B-AAF20F2AEC56}"/>
                </c:ext>
              </c:extLst>
            </c:dLbl>
            <c:dLbl>
              <c:idx val="39"/>
              <c:layout>
                <c:manualLayout>
                  <c:x val="-1.7527354002624673E-2"/>
                  <c:y val="-1.958435301144458E-2"/>
                </c:manualLayout>
              </c:layout>
              <c:tx>
                <c:rich>
                  <a:bodyPr rot="0" spcFirstLastPara="1" vertOverflow="ellipsis" vert="horz" wrap="square" lIns="38100" tIns="19050" rIns="38100" bIns="19050" anchor="ctr" anchorCtr="1">
                    <a:noAutofit/>
                  </a:bodyPr>
                  <a:lstStyle/>
                  <a:p>
                    <a:pPr>
                      <a:defRPr sz="1100" b="0" i="0" u="none" strike="noStrike" kern="1200" baseline="0">
                        <a:solidFill>
                          <a:srgbClr val="000000"/>
                        </a:solidFill>
                        <a:latin typeface="Calibri"/>
                        <a:ea typeface="Calibri"/>
                        <a:cs typeface="Calibri"/>
                      </a:defRPr>
                    </a:pPr>
                    <a:fld id="{BBD82A3C-D7D8-4ABF-A955-648851BF6B44}" type="CELLRANGE">
                      <a:rPr lang="en-US"/>
                      <a:pPr>
                        <a:defRPr sz="1100"/>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rgbClr val="000000"/>
                      </a:solidFill>
                      <a:latin typeface="Calibri"/>
                      <a:ea typeface="Calibri"/>
                      <a:cs typeface="Calibri"/>
                    </a:defRPr>
                  </a:pPr>
                  <a:endParaRPr lang="en-US"/>
                </a:p>
              </c:txPr>
              <c:showLegendKey val="0"/>
              <c:showVal val="0"/>
              <c:showCatName val="0"/>
              <c:showSerName val="0"/>
              <c:showPercent val="0"/>
              <c:showBubbleSize val="0"/>
              <c:extLst>
                <c:ext xmlns:c15="http://schemas.microsoft.com/office/drawing/2012/chart" uri="{CE6537A1-D6FC-4f65-9D91-7224C49458BB}">
                  <c15:layout>
                    <c:manualLayout>
                      <c:w val="5.3161499343832012E-2"/>
                      <c:h val="1.8406816063192593E-2"/>
                    </c:manualLayout>
                  </c15:layout>
                  <c15:dlblFieldTable/>
                  <c15:showDataLabelsRange val="1"/>
                </c:ext>
                <c:ext xmlns:c16="http://schemas.microsoft.com/office/drawing/2014/chart" uri="{C3380CC4-5D6E-409C-BE32-E72D297353CC}">
                  <c16:uniqueId val="{00000078-28CC-4CA2-9E6B-AAF20F2AEC56}"/>
                </c:ext>
              </c:extLst>
            </c:dLbl>
            <c:dLbl>
              <c:idx val="40"/>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9-28CC-4CA2-9E6B-AAF20F2AEC56}"/>
                </c:ext>
              </c:extLst>
            </c:dLbl>
            <c:dLbl>
              <c:idx val="41"/>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A-28CC-4CA2-9E6B-AAF20F2AEC56}"/>
                </c:ext>
              </c:extLst>
            </c:dLbl>
            <c:dLbl>
              <c:idx val="42"/>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B-28CC-4CA2-9E6B-AAF20F2AEC56}"/>
                </c:ext>
              </c:extLst>
            </c:dLbl>
            <c:dLbl>
              <c:idx val="43"/>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C-28CC-4CA2-9E6B-AAF20F2AEC56}"/>
                </c:ext>
              </c:extLst>
            </c:dLbl>
            <c:dLbl>
              <c:idx val="44"/>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D-28CC-4CA2-9E6B-AAF20F2AEC56}"/>
                </c:ext>
              </c:extLst>
            </c:dLbl>
            <c:dLbl>
              <c:idx val="45"/>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E-28CC-4CA2-9E6B-AAF20F2AEC56}"/>
                </c:ext>
              </c:extLst>
            </c:dLbl>
            <c:dLbl>
              <c:idx val="46"/>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7F-28CC-4CA2-9E6B-AAF20F2AEC56}"/>
                </c:ext>
              </c:extLst>
            </c:dLbl>
            <c:dLbl>
              <c:idx val="47"/>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0-28CC-4CA2-9E6B-AAF20F2AEC56}"/>
                </c:ext>
              </c:extLst>
            </c:dLbl>
            <c:dLbl>
              <c:idx val="48"/>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1-28CC-4CA2-9E6B-AAF20F2AEC56}"/>
                </c:ext>
              </c:extLst>
            </c:dLbl>
            <c:dLbl>
              <c:idx val="49"/>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2-28CC-4CA2-9E6B-AAF20F2AEC56}"/>
                </c:ext>
              </c:extLst>
            </c:dLbl>
            <c:dLbl>
              <c:idx val="50"/>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3-28CC-4CA2-9E6B-AAF20F2AEC56}"/>
                </c:ext>
              </c:extLst>
            </c:dLbl>
            <c:dLbl>
              <c:idx val="51"/>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4-28CC-4CA2-9E6B-AAF20F2AEC56}"/>
                </c:ext>
              </c:extLst>
            </c:dLbl>
            <c:dLbl>
              <c:idx val="52"/>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5-28CC-4CA2-9E6B-AAF20F2AEC56}"/>
                </c:ext>
              </c:extLst>
            </c:dLbl>
            <c:dLbl>
              <c:idx val="53"/>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6-28CC-4CA2-9E6B-AAF20F2AEC56}"/>
                </c:ext>
              </c:extLst>
            </c:dLbl>
            <c:dLbl>
              <c:idx val="54"/>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7-28CC-4CA2-9E6B-AAF20F2AEC56}"/>
                </c:ext>
              </c:extLst>
            </c:dLbl>
            <c:dLbl>
              <c:idx val="55"/>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8-28CC-4CA2-9E6B-AAF20F2AEC56}"/>
                </c:ext>
              </c:extLst>
            </c:dLbl>
            <c:dLbl>
              <c:idx val="56"/>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9-28CC-4CA2-9E6B-AAF20F2AEC56}"/>
                </c:ext>
              </c:extLst>
            </c:dLbl>
            <c:dLbl>
              <c:idx val="57"/>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A-28CC-4CA2-9E6B-AAF20F2AEC56}"/>
                </c:ext>
              </c:extLst>
            </c:dLbl>
            <c:dLbl>
              <c:idx val="58"/>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B-28CC-4CA2-9E6B-AAF20F2AEC56}"/>
                </c:ext>
              </c:extLst>
            </c:dLbl>
            <c:dLbl>
              <c:idx val="59"/>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C-28CC-4CA2-9E6B-AAF20F2AEC56}"/>
                </c:ext>
              </c:extLst>
            </c:dLbl>
            <c:dLbl>
              <c:idx val="60"/>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D-28CC-4CA2-9E6B-AAF20F2AEC56}"/>
                </c:ext>
              </c:extLst>
            </c:dLbl>
            <c:dLbl>
              <c:idx val="61"/>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E-28CC-4CA2-9E6B-AAF20F2AEC56}"/>
                </c:ext>
              </c:extLst>
            </c:dLbl>
            <c:dLbl>
              <c:idx val="62"/>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8F-28CC-4CA2-9E6B-AAF20F2AEC56}"/>
                </c:ext>
              </c:extLst>
            </c:dLbl>
            <c:dLbl>
              <c:idx val="63"/>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0-28CC-4CA2-9E6B-AAF20F2AEC56}"/>
                </c:ext>
              </c:extLst>
            </c:dLbl>
            <c:dLbl>
              <c:idx val="64"/>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1-28CC-4CA2-9E6B-AAF20F2AEC56}"/>
                </c:ext>
              </c:extLst>
            </c:dLbl>
            <c:dLbl>
              <c:idx val="65"/>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2-28CC-4CA2-9E6B-AAF20F2AEC56}"/>
                </c:ext>
              </c:extLst>
            </c:dLbl>
            <c:dLbl>
              <c:idx val="66"/>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3-28CC-4CA2-9E6B-AAF20F2AEC56}"/>
                </c:ext>
              </c:extLst>
            </c:dLbl>
            <c:dLbl>
              <c:idx val="67"/>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4-28CC-4CA2-9E6B-AAF20F2AEC56}"/>
                </c:ext>
              </c:extLst>
            </c:dLbl>
            <c:dLbl>
              <c:idx val="68"/>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5-28CC-4CA2-9E6B-AAF20F2AEC56}"/>
                </c:ext>
              </c:extLst>
            </c:dLbl>
            <c:dLbl>
              <c:idx val="69"/>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6-28CC-4CA2-9E6B-AAF20F2AEC56}"/>
                </c:ext>
              </c:extLst>
            </c:dLbl>
            <c:dLbl>
              <c:idx val="70"/>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7-28CC-4CA2-9E6B-AAF20F2AEC56}"/>
                </c:ext>
              </c:extLst>
            </c:dLbl>
            <c:dLbl>
              <c:idx val="71"/>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8-28CC-4CA2-9E6B-AAF20F2AEC56}"/>
                </c:ext>
              </c:extLst>
            </c:dLbl>
            <c:dLbl>
              <c:idx val="72"/>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9-28CC-4CA2-9E6B-AAF20F2AEC56}"/>
                </c:ext>
              </c:extLst>
            </c:dLbl>
            <c:dLbl>
              <c:idx val="73"/>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A-28CC-4CA2-9E6B-AAF20F2AEC56}"/>
                </c:ext>
              </c:extLst>
            </c:dLbl>
            <c:dLbl>
              <c:idx val="74"/>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B-28CC-4CA2-9E6B-AAF20F2AEC56}"/>
                </c:ext>
              </c:extLst>
            </c:dLbl>
            <c:dLbl>
              <c:idx val="75"/>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C-28CC-4CA2-9E6B-AAF20F2AEC56}"/>
                </c:ext>
              </c:extLst>
            </c:dLbl>
            <c:dLbl>
              <c:idx val="76"/>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D-28CC-4CA2-9E6B-AAF20F2AEC56}"/>
                </c:ext>
              </c:extLst>
            </c:dLbl>
            <c:dLbl>
              <c:idx val="77"/>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E-28CC-4CA2-9E6B-AAF20F2AEC56}"/>
                </c:ext>
              </c:extLst>
            </c:dLbl>
            <c:dLbl>
              <c:idx val="78"/>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9F-28CC-4CA2-9E6B-AAF20F2AEC56}"/>
                </c:ext>
              </c:extLst>
            </c:dLbl>
            <c:dLbl>
              <c:idx val="79"/>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0-28CC-4CA2-9E6B-AAF20F2AEC56}"/>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000000"/>
                    </a:solidFill>
                    <a:latin typeface="Calibri"/>
                    <a:ea typeface="Calibri"/>
                    <a:cs typeface="Calibri"/>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6350" cap="flat" cmpd="sng" algn="ctr">
                      <a:solidFill>
                        <a:schemeClr val="tx1"/>
                      </a:solidFill>
                      <a:prstDash val="solid"/>
                      <a:round/>
                    </a:ln>
                    <a:effectLst/>
                  </c:spPr>
                </c15:leaderLines>
              </c:ext>
            </c:extLst>
          </c:dLbls>
          <c:xVal>
            <c:numRef>
              <c:f>'Figure I.4.2'!$E$59:$E$138</c:f>
              <c:numCache>
                <c:formatCode>General</c:formatCode>
                <c:ptCount val="80"/>
                <c:pt idx="11" formatCode="0.0">
                  <c:v>14.84397506713867</c:v>
                </c:pt>
                <c:pt idx="12" formatCode="0.0">
                  <c:v>15.132954597473139</c:v>
                </c:pt>
                <c:pt idx="13" formatCode="0.0">
                  <c:v>13.75482749938965</c:v>
                </c:pt>
                <c:pt idx="14" formatCode="0.0">
                  <c:v>16.161623001098629</c:v>
                </c:pt>
                <c:pt idx="15" formatCode="0.0">
                  <c:v>15.73786449432373</c:v>
                </c:pt>
                <c:pt idx="16" formatCode="0.0">
                  <c:v>13.770956039428709</c:v>
                </c:pt>
                <c:pt idx="17" formatCode="0.0">
                  <c:v>15.997104644775391</c:v>
                </c:pt>
                <c:pt idx="18" formatCode="0.0">
                  <c:v>18.051273345947269</c:v>
                </c:pt>
                <c:pt idx="19" formatCode="0.0">
                  <c:v>15.65100574493408</c:v>
                </c:pt>
                <c:pt idx="20" formatCode="0.0">
                  <c:v>14.965189933776861</c:v>
                </c:pt>
                <c:pt idx="21" formatCode="0.0">
                  <c:v>20.00600624084473</c:v>
                </c:pt>
                <c:pt idx="22" formatCode="0.0">
                  <c:v>14.90592098236084</c:v>
                </c:pt>
                <c:pt idx="23" formatCode="0.0">
                  <c:v>14.359786987304689</c:v>
                </c:pt>
                <c:pt idx="24" formatCode="0.0">
                  <c:v>18.13072395324707</c:v>
                </c:pt>
                <c:pt idx="25" formatCode="0.0">
                  <c:v>17.241714477539059</c:v>
                </c:pt>
                <c:pt idx="26" formatCode="0.0">
                  <c:v>14.197232246398929</c:v>
                </c:pt>
                <c:pt idx="27" formatCode="0.0">
                  <c:v>13.47825717926025</c:v>
                </c:pt>
                <c:pt idx="28" formatCode="0.0">
                  <c:v>13.39034843444824</c:v>
                </c:pt>
                <c:pt idx="29" formatCode="0.0">
                  <c:v>13.4482889175415</c:v>
                </c:pt>
                <c:pt idx="30" formatCode="0.0">
                  <c:v>15.376894950866699</c:v>
                </c:pt>
                <c:pt idx="31" formatCode="0.0">
                  <c:v>15.847493171691889</c:v>
                </c:pt>
                <c:pt idx="32" formatCode="0.0">
                  <c:v>15.611007690429689</c:v>
                </c:pt>
                <c:pt idx="33" formatCode="0.0">
                  <c:v>16.527956008911129</c:v>
                </c:pt>
                <c:pt idx="34" formatCode="0.0">
                  <c:v>16.25078010559082</c:v>
                </c:pt>
                <c:pt idx="35" formatCode="0.0">
                  <c:v>12.12262058258057</c:v>
                </c:pt>
                <c:pt idx="36" formatCode="0.0">
                  <c:v>17.040786743164059</c:v>
                </c:pt>
                <c:pt idx="37" formatCode="0.0">
                  <c:v>17.283950805664059</c:v>
                </c:pt>
                <c:pt idx="38" formatCode="0.0">
                  <c:v>17.898126602172852</c:v>
                </c:pt>
                <c:pt idx="39" formatCode="0.0">
                  <c:v>14.5532169342041</c:v>
                </c:pt>
              </c:numCache>
            </c:numRef>
          </c:xVal>
          <c:yVal>
            <c:numRef>
              <c:f>'Figure I.4.2'!$D$59:$D$138</c:f>
              <c:numCache>
                <c:formatCode>General</c:formatCode>
                <c:ptCount val="80"/>
                <c:pt idx="11" formatCode="0.0">
                  <c:v>378.69137573242188</c:v>
                </c:pt>
                <c:pt idx="12" formatCode="0.0">
                  <c:v>492.67562866210938</c:v>
                </c:pt>
                <c:pt idx="13" formatCode="0.0">
                  <c:v>440.84530639648438</c:v>
                </c:pt>
                <c:pt idx="14" formatCode="0.0">
                  <c:v>382.69683837890631</c:v>
                </c:pt>
                <c:pt idx="15" formatCode="0.0">
                  <c:v>484.52902221679688</c:v>
                </c:pt>
                <c:pt idx="16" formatCode="0.0">
                  <c:v>469.40243530273438</c:v>
                </c:pt>
                <c:pt idx="17" formatCode="0.0">
                  <c:v>442.09310913085938</c:v>
                </c:pt>
                <c:pt idx="18" formatCode="0.0">
                  <c:v>408.68743896484381</c:v>
                </c:pt>
                <c:pt idx="19" formatCode="0.0">
                  <c:v>547.09417724609375</c:v>
                </c:pt>
                <c:pt idx="20" formatCode="0.0">
                  <c:v>481.76605224609381</c:v>
                </c:pt>
                <c:pt idx="21" formatCode="0.0">
                  <c:v>356.57351684570313</c:v>
                </c:pt>
                <c:pt idx="22" formatCode="0.0">
                  <c:v>464.88803100585938</c:v>
                </c:pt>
                <c:pt idx="23" formatCode="0.0">
                  <c:v>343.4691162109375</c:v>
                </c:pt>
                <c:pt idx="24" formatCode="0.0">
                  <c:v>424.5931396484375</c:v>
                </c:pt>
                <c:pt idx="25" formatCode="0.0">
                  <c:v>417.30389404296881</c:v>
                </c:pt>
                <c:pt idx="26" formatCode="0.0">
                  <c:v>473.14019775390631</c:v>
                </c:pt>
                <c:pt idx="27" formatCode="0.0">
                  <c:v>471.25946044921881</c:v>
                </c:pt>
                <c:pt idx="28" formatCode="0.0">
                  <c:v>439.87667846679688</c:v>
                </c:pt>
                <c:pt idx="29" formatCode="0.0">
                  <c:v>509.94696044921881</c:v>
                </c:pt>
                <c:pt idx="30" formatCode="0.0">
                  <c:v>377.52902221679688</c:v>
                </c:pt>
                <c:pt idx="31" formatCode="0.0">
                  <c:v>479.07418823242188</c:v>
                </c:pt>
                <c:pt idx="32" formatCode="0.0">
                  <c:v>414.19805908203131</c:v>
                </c:pt>
                <c:pt idx="33" formatCode="0.0">
                  <c:v>475.14675903320313</c:v>
                </c:pt>
                <c:pt idx="34" formatCode="0.0">
                  <c:v>488.96005249023438</c:v>
                </c:pt>
                <c:pt idx="35" formatCode="0.0">
                  <c:v>344.19949340820313</c:v>
                </c:pt>
                <c:pt idx="36" formatCode="0.0">
                  <c:v>574.663818359375</c:v>
                </c:pt>
                <c:pt idx="37" formatCode="0.0">
                  <c:v>391.23577880859381</c:v>
                </c:pt>
                <c:pt idx="38" formatCode="0.0">
                  <c:v>408.71206665039063</c:v>
                </c:pt>
                <c:pt idx="39" formatCode="0.0">
                  <c:v>487.08425903320313</c:v>
                </c:pt>
              </c:numCache>
            </c:numRef>
          </c:yVal>
          <c:smooth val="0"/>
          <c:extLst>
            <c:ext xmlns:c15="http://schemas.microsoft.com/office/drawing/2012/chart" uri="{02D57815-91ED-43cb-92C2-25804820EDAC}">
              <c15:datalabelsRange>
                <c15:f>'Figure I.4.2'!$A$59:$A$138</c15:f>
                <c15:dlblRangeCache>
                  <c:ptCount val="80"/>
                  <c:pt idx="0">
                    <c:v>Switzerland</c:v>
                  </c:pt>
                  <c:pt idx="1">
                    <c:v>Belgium</c:v>
                  </c:pt>
                  <c:pt idx="2">
                    <c:v>Austria</c:v>
                  </c:pt>
                  <c:pt idx="3">
                    <c:v>Czech Republic</c:v>
                  </c:pt>
                  <c:pt idx="4">
                    <c:v>Germany</c:v>
                  </c:pt>
                  <c:pt idx="5">
                    <c:v>France</c:v>
                  </c:pt>
                  <c:pt idx="6">
                    <c:v>Hungary</c:v>
                  </c:pt>
                  <c:pt idx="7">
                    <c:v>Portugal</c:v>
                  </c:pt>
                  <c:pt idx="8">
                    <c:v>Slovak Republic</c:v>
                  </c:pt>
                  <c:pt idx="9">
                    <c:v>Israel</c:v>
                  </c:pt>
                  <c:pt idx="10">
                    <c:v>Romania</c:v>
                  </c:pt>
                  <c:pt idx="11">
                    <c:v>Brazil</c:v>
                  </c:pt>
                  <c:pt idx="12">
                    <c:v>Netherlands*</c:v>
                  </c:pt>
                  <c:pt idx="13">
                    <c:v>Ukrainian regions (18 of 27)</c:v>
                  </c:pt>
                  <c:pt idx="14">
                    <c:v>Colombia</c:v>
                  </c:pt>
                  <c:pt idx="15">
                    <c:v>Slovenia</c:v>
                  </c:pt>
                  <c:pt idx="16">
                    <c:v>Viet Nam</c:v>
                  </c:pt>
                  <c:pt idx="17">
                    <c:v>Brunei Darussalam</c:v>
                  </c:pt>
                  <c:pt idx="18">
                    <c:v>Malaysia</c:v>
                  </c:pt>
                  <c:pt idx="19">
                    <c:v>Chinese Taipei</c:v>
                  </c:pt>
                  <c:pt idx="20">
                    <c:v>Sweden</c:v>
                  </c:pt>
                  <c:pt idx="21">
                    <c:v>Panama*</c:v>
                  </c:pt>
                  <c:pt idx="22">
                    <c:v>United States*</c:v>
                  </c:pt>
                  <c:pt idx="23">
                    <c:v>El Salvador</c:v>
                  </c:pt>
                  <c:pt idx="24">
                    <c:v>Mongolia</c:v>
                  </c:pt>
                  <c:pt idx="25">
                    <c:v>Bulgaria</c:v>
                  </c:pt>
                  <c:pt idx="26">
                    <c:v>Spain</c:v>
                  </c:pt>
                  <c:pt idx="27">
                    <c:v>Italy</c:v>
                  </c:pt>
                  <c:pt idx="28">
                    <c:v>Serbia</c:v>
                  </c:pt>
                  <c:pt idx="29">
                    <c:v>Estonia</c:v>
                  </c:pt>
                  <c:pt idx="30">
                    <c:v>Argentina</c:v>
                  </c:pt>
                  <c:pt idx="31">
                    <c:v>New Zealand*</c:v>
                  </c:pt>
                  <c:pt idx="32">
                    <c:v>Moldova</c:v>
                  </c:pt>
                  <c:pt idx="33">
                    <c:v>Lithuania</c:v>
                  </c:pt>
                  <c:pt idx="34">
                    <c:v>Poland</c:v>
                  </c:pt>
                  <c:pt idx="35">
                    <c:v>Guatemala</c:v>
                  </c:pt>
                  <c:pt idx="36">
                    <c:v>Singapore</c:v>
                  </c:pt>
                  <c:pt idx="37">
                    <c:v>Peru</c:v>
                  </c:pt>
                  <c:pt idx="38">
                    <c:v>Uruguay</c:v>
                  </c:pt>
                  <c:pt idx="39">
                    <c:v>Australia*</c:v>
                  </c:pt>
                  <c:pt idx="40">
                    <c:v>Croatia</c:v>
                  </c:pt>
                  <c:pt idx="41">
                    <c:v>Indonesia</c:v>
                  </c:pt>
                  <c:pt idx="42">
                    <c:v>Korea</c:v>
                  </c:pt>
                  <c:pt idx="43">
                    <c:v>Japan</c:v>
                  </c:pt>
                  <c:pt idx="44">
                    <c:v>Türkiye</c:v>
                  </c:pt>
                  <c:pt idx="45">
                    <c:v>Norway</c:v>
                  </c:pt>
                  <c:pt idx="46">
                    <c:v>Denmark*</c:v>
                  </c:pt>
                  <c:pt idx="47">
                    <c:v>Baku (Azerbaijan)</c:v>
                  </c:pt>
                  <c:pt idx="48">
                    <c:v>Finland</c:v>
                  </c:pt>
                  <c:pt idx="49">
                    <c:v>Mexico</c:v>
                  </c:pt>
                  <c:pt idx="50">
                    <c:v>Kosovo</c:v>
                  </c:pt>
                  <c:pt idx="51">
                    <c:v>Saudi Arabia</c:v>
                  </c:pt>
                  <c:pt idx="52">
                    <c:v>Greece</c:v>
                  </c:pt>
                  <c:pt idx="53">
                    <c:v>Paraguay</c:v>
                  </c:pt>
                  <c:pt idx="54">
                    <c:v>Kazakhstan</c:v>
                  </c:pt>
                  <c:pt idx="55">
                    <c:v>Hong Kong (China)*</c:v>
                  </c:pt>
                  <c:pt idx="56">
                    <c:v>Montenegro</c:v>
                  </c:pt>
                  <c:pt idx="57">
                    <c:v>Macao (China)</c:v>
                  </c:pt>
                  <c:pt idx="58">
                    <c:v>Iceland</c:v>
                  </c:pt>
                  <c:pt idx="59">
                    <c:v>Latvia*</c:v>
                  </c:pt>
                  <c:pt idx="60">
                    <c:v>Thailand</c:v>
                  </c:pt>
                  <c:pt idx="61">
                    <c:v>Qatar</c:v>
                  </c:pt>
                  <c:pt idx="62">
                    <c:v>Ireland*</c:v>
                  </c:pt>
                  <c:pt idx="63">
                    <c:v>Cambodia</c:v>
                  </c:pt>
                  <c:pt idx="64">
                    <c:v>United Arab Emirates</c:v>
                  </c:pt>
                  <c:pt idx="65">
                    <c:v>Jamaica*</c:v>
                  </c:pt>
                  <c:pt idx="66">
                    <c:v>North Macedonia</c:v>
                  </c:pt>
                  <c:pt idx="67">
                    <c:v>Uzbekistan</c:v>
                  </c:pt>
                  <c:pt idx="68">
                    <c:v>Jordan</c:v>
                  </c:pt>
                  <c:pt idx="69">
                    <c:v>Cyprus</c:v>
                  </c:pt>
                  <c:pt idx="70">
                    <c:v>Albania</c:v>
                  </c:pt>
                  <c:pt idx="71">
                    <c:v>Canada*</c:v>
                  </c:pt>
                  <c:pt idx="72">
                    <c:v>Morocco</c:v>
                  </c:pt>
                  <c:pt idx="73">
                    <c:v>Chile</c:v>
                  </c:pt>
                  <c:pt idx="74">
                    <c:v>Palestinian Authority</c:v>
                  </c:pt>
                  <c:pt idx="75">
                    <c:v>Philippines</c:v>
                  </c:pt>
                  <c:pt idx="76">
                    <c:v>Dominican Republic</c:v>
                  </c:pt>
                  <c:pt idx="77">
                    <c:v>Malta</c:v>
                  </c:pt>
                  <c:pt idx="78">
                    <c:v>United Kingdom*</c:v>
                  </c:pt>
                  <c:pt idx="79">
                    <c:v>Georgia</c:v>
                  </c:pt>
                </c15:dlblRangeCache>
              </c15:datalabelsRange>
            </c:ext>
            <c:ext xmlns:c16="http://schemas.microsoft.com/office/drawing/2014/chart" uri="{C3380CC4-5D6E-409C-BE32-E72D297353CC}">
              <c16:uniqueId val="{000000A1-28CC-4CA2-9E6B-AAF20F2AEC56}"/>
            </c:ext>
          </c:extLst>
        </c:ser>
        <c:ser>
          <c:idx val="4"/>
          <c:order val="2"/>
          <c:tx>
            <c:strRef>
              <c:f>'Figure I.4.2'!$F$56</c:f>
              <c:strCache>
                <c:ptCount val="1"/>
                <c:pt idx="0">
                  <c:v>Socio-economic fairness is above the OECD average</c:v>
                </c:pt>
              </c:strCache>
            </c:strRef>
          </c:tx>
          <c:spPr>
            <a:ln w="19050" cap="rnd" cmpd="sng" algn="ctr">
              <a:noFill/>
              <a:prstDash val="solid"/>
              <a:round/>
            </a:ln>
            <a:effectLst/>
          </c:spPr>
          <c:marker>
            <c:symbol val="diamond"/>
            <c:size val="12"/>
            <c:spPr>
              <a:solidFill>
                <a:srgbClr val="002060"/>
              </a:solidFill>
              <a:ln w="6350" cap="rnd" cmpd="sng" algn="ctr">
                <a:solidFill>
                  <a:srgbClr val="00B5B5"/>
                </a:solidFill>
                <a:prstDash val="solid"/>
                <a:round/>
              </a:ln>
              <a:effectLst/>
            </c:spPr>
          </c:marker>
          <c:dPt>
            <c:idx val="61"/>
            <c:bubble3D val="0"/>
            <c:extLst>
              <c:ext xmlns:c16="http://schemas.microsoft.com/office/drawing/2014/chart" uri="{C3380CC4-5D6E-409C-BE32-E72D297353CC}">
                <c16:uniqueId val="{000000A2-28CC-4CA2-9E6B-AAF20F2AEC56}"/>
              </c:ext>
            </c:extLst>
          </c:dPt>
          <c:dPt>
            <c:idx val="69"/>
            <c:marker>
              <c:symbol val="none"/>
            </c:marker>
            <c:bubble3D val="0"/>
            <c:extLst>
              <c:ext xmlns:c16="http://schemas.microsoft.com/office/drawing/2014/chart" uri="{C3380CC4-5D6E-409C-BE32-E72D297353CC}">
                <c16:uniqueId val="{000000A3-28CC-4CA2-9E6B-AAF20F2AEC56}"/>
              </c:ext>
            </c:extLst>
          </c:dPt>
          <c:dLbls>
            <c:dLbl>
              <c:idx val="0"/>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4-28CC-4CA2-9E6B-AAF20F2AEC56}"/>
                </c:ext>
              </c:extLst>
            </c:dLbl>
            <c:dLbl>
              <c:idx val="1"/>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5-28CC-4CA2-9E6B-AAF20F2AEC56}"/>
                </c:ext>
              </c:extLst>
            </c:dLbl>
            <c:dLbl>
              <c:idx val="2"/>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6-28CC-4CA2-9E6B-AAF20F2AEC56}"/>
                </c:ext>
              </c:extLst>
            </c:dLbl>
            <c:dLbl>
              <c:idx val="3"/>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7-28CC-4CA2-9E6B-AAF20F2AEC56}"/>
                </c:ext>
              </c:extLst>
            </c:dLbl>
            <c:dLbl>
              <c:idx val="4"/>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8-28CC-4CA2-9E6B-AAF20F2AEC56}"/>
                </c:ext>
              </c:extLst>
            </c:dLbl>
            <c:dLbl>
              <c:idx val="5"/>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9-28CC-4CA2-9E6B-AAF20F2AEC56}"/>
                </c:ext>
              </c:extLst>
            </c:dLbl>
            <c:dLbl>
              <c:idx val="6"/>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A-28CC-4CA2-9E6B-AAF20F2AEC56}"/>
                </c:ext>
              </c:extLst>
            </c:dLbl>
            <c:dLbl>
              <c:idx val="7"/>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B-28CC-4CA2-9E6B-AAF20F2AEC56}"/>
                </c:ext>
              </c:extLst>
            </c:dLbl>
            <c:dLbl>
              <c:idx val="8"/>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C-28CC-4CA2-9E6B-AAF20F2AEC56}"/>
                </c:ext>
              </c:extLst>
            </c:dLbl>
            <c:dLbl>
              <c:idx val="9"/>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D-28CC-4CA2-9E6B-AAF20F2AEC56}"/>
                </c:ext>
              </c:extLst>
            </c:dLbl>
            <c:dLbl>
              <c:idx val="10"/>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E-28CC-4CA2-9E6B-AAF20F2AEC56}"/>
                </c:ext>
              </c:extLst>
            </c:dLbl>
            <c:dLbl>
              <c:idx val="11"/>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AF-28CC-4CA2-9E6B-AAF20F2AEC56}"/>
                </c:ext>
              </c:extLst>
            </c:dLbl>
            <c:dLbl>
              <c:idx val="12"/>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0-28CC-4CA2-9E6B-AAF20F2AEC56}"/>
                </c:ext>
              </c:extLst>
            </c:dLbl>
            <c:dLbl>
              <c:idx val="13"/>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1-28CC-4CA2-9E6B-AAF20F2AEC56}"/>
                </c:ext>
              </c:extLst>
            </c:dLbl>
            <c:dLbl>
              <c:idx val="14"/>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2-28CC-4CA2-9E6B-AAF20F2AEC56}"/>
                </c:ext>
              </c:extLst>
            </c:dLbl>
            <c:dLbl>
              <c:idx val="15"/>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3-28CC-4CA2-9E6B-AAF20F2AEC56}"/>
                </c:ext>
              </c:extLst>
            </c:dLbl>
            <c:dLbl>
              <c:idx val="16"/>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4-28CC-4CA2-9E6B-AAF20F2AEC56}"/>
                </c:ext>
              </c:extLst>
            </c:dLbl>
            <c:dLbl>
              <c:idx val="17"/>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5-28CC-4CA2-9E6B-AAF20F2AEC56}"/>
                </c:ext>
              </c:extLst>
            </c:dLbl>
            <c:dLbl>
              <c:idx val="18"/>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6-28CC-4CA2-9E6B-AAF20F2AEC56}"/>
                </c:ext>
              </c:extLst>
            </c:dLbl>
            <c:dLbl>
              <c:idx val="19"/>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7-28CC-4CA2-9E6B-AAF20F2AEC56}"/>
                </c:ext>
              </c:extLst>
            </c:dLbl>
            <c:dLbl>
              <c:idx val="20"/>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8-28CC-4CA2-9E6B-AAF20F2AEC56}"/>
                </c:ext>
              </c:extLst>
            </c:dLbl>
            <c:dLbl>
              <c:idx val="21"/>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9-28CC-4CA2-9E6B-AAF20F2AEC56}"/>
                </c:ext>
              </c:extLst>
            </c:dLbl>
            <c:dLbl>
              <c:idx val="22"/>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A-28CC-4CA2-9E6B-AAF20F2AEC56}"/>
                </c:ext>
              </c:extLst>
            </c:dLbl>
            <c:dLbl>
              <c:idx val="23"/>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B-28CC-4CA2-9E6B-AAF20F2AEC56}"/>
                </c:ext>
              </c:extLst>
            </c:dLbl>
            <c:dLbl>
              <c:idx val="24"/>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C-28CC-4CA2-9E6B-AAF20F2AEC56}"/>
                </c:ext>
              </c:extLst>
            </c:dLbl>
            <c:dLbl>
              <c:idx val="25"/>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D-28CC-4CA2-9E6B-AAF20F2AEC56}"/>
                </c:ext>
              </c:extLst>
            </c:dLbl>
            <c:dLbl>
              <c:idx val="26"/>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E-28CC-4CA2-9E6B-AAF20F2AEC56}"/>
                </c:ext>
              </c:extLst>
            </c:dLbl>
            <c:dLbl>
              <c:idx val="27"/>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BF-28CC-4CA2-9E6B-AAF20F2AEC56}"/>
                </c:ext>
              </c:extLst>
            </c:dLbl>
            <c:dLbl>
              <c:idx val="28"/>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0-28CC-4CA2-9E6B-AAF20F2AEC56}"/>
                </c:ext>
              </c:extLst>
            </c:dLbl>
            <c:dLbl>
              <c:idx val="29"/>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1-28CC-4CA2-9E6B-AAF20F2AEC56}"/>
                </c:ext>
              </c:extLst>
            </c:dLbl>
            <c:dLbl>
              <c:idx val="30"/>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2-28CC-4CA2-9E6B-AAF20F2AEC56}"/>
                </c:ext>
              </c:extLst>
            </c:dLbl>
            <c:dLbl>
              <c:idx val="31"/>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3-28CC-4CA2-9E6B-AAF20F2AEC56}"/>
                </c:ext>
              </c:extLst>
            </c:dLbl>
            <c:dLbl>
              <c:idx val="32"/>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4-28CC-4CA2-9E6B-AAF20F2AEC56}"/>
                </c:ext>
              </c:extLst>
            </c:dLbl>
            <c:dLbl>
              <c:idx val="33"/>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5-28CC-4CA2-9E6B-AAF20F2AEC56}"/>
                </c:ext>
              </c:extLst>
            </c:dLbl>
            <c:dLbl>
              <c:idx val="34"/>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6-28CC-4CA2-9E6B-AAF20F2AEC56}"/>
                </c:ext>
              </c:extLst>
            </c:dLbl>
            <c:dLbl>
              <c:idx val="35"/>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7-28CC-4CA2-9E6B-AAF20F2AEC56}"/>
                </c:ext>
              </c:extLst>
            </c:dLbl>
            <c:dLbl>
              <c:idx val="36"/>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8-28CC-4CA2-9E6B-AAF20F2AEC56}"/>
                </c:ext>
              </c:extLst>
            </c:dLbl>
            <c:dLbl>
              <c:idx val="37"/>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9-28CC-4CA2-9E6B-AAF20F2AEC56}"/>
                </c:ext>
              </c:extLst>
            </c:dLbl>
            <c:dLbl>
              <c:idx val="38"/>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A-28CC-4CA2-9E6B-AAF20F2AEC56}"/>
                </c:ext>
              </c:extLst>
            </c:dLbl>
            <c:dLbl>
              <c:idx val="39"/>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CB-28CC-4CA2-9E6B-AAF20F2AEC56}"/>
                </c:ext>
              </c:extLst>
            </c:dLbl>
            <c:dLbl>
              <c:idx val="40"/>
              <c:layout>
                <c:manualLayout>
                  <c:x val="1.0416666666665903E-3"/>
                  <c:y val="4.3669788999269876E-3"/>
                </c:manualLayout>
              </c:layout>
              <c:tx>
                <c:rich>
                  <a:bodyPr/>
                  <a:lstStyle/>
                  <a:p>
                    <a:fld id="{8B707810-BA6C-42FC-BB08-242AE6606106}"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CC-28CC-4CA2-9E6B-AAF20F2AEC56}"/>
                </c:ext>
              </c:extLst>
            </c:dLbl>
            <c:dLbl>
              <c:idx val="41"/>
              <c:layout>
                <c:manualLayout>
                  <c:x val="-8.5416666666666669E-2"/>
                  <c:y val="2.8385362849525943E-2"/>
                </c:manualLayout>
              </c:layout>
              <c:tx>
                <c:rich>
                  <a:bodyPr/>
                  <a:lstStyle/>
                  <a:p>
                    <a:fld id="{1CA0E1C0-5EDC-4E70-A15C-EFC60FD96074}"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CD-28CC-4CA2-9E6B-AAF20F2AEC56}"/>
                </c:ext>
              </c:extLst>
            </c:dLbl>
            <c:dLbl>
              <c:idx val="42"/>
              <c:tx>
                <c:rich>
                  <a:bodyPr/>
                  <a:lstStyle/>
                  <a:p>
                    <a:fld id="{BED53540-9E46-48CD-A8F6-4ECE93BC3CF9}"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CE-28CC-4CA2-9E6B-AAF20F2AEC56}"/>
                </c:ext>
              </c:extLst>
            </c:dLbl>
            <c:dLbl>
              <c:idx val="43"/>
              <c:layout>
                <c:manualLayout>
                  <c:x val="-2.2916666666666741E-2"/>
                  <c:y val="-2.8385362849525943E-2"/>
                </c:manualLayout>
              </c:layout>
              <c:tx>
                <c:rich>
                  <a:bodyPr/>
                  <a:lstStyle/>
                  <a:p>
                    <a:fld id="{8B89B2FC-457F-4A6D-9D9F-27891117969F}"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CF-28CC-4CA2-9E6B-AAF20F2AEC56}"/>
                </c:ext>
              </c:extLst>
            </c:dLbl>
            <c:dLbl>
              <c:idx val="44"/>
              <c:layout>
                <c:manualLayout>
                  <c:x val="-2.0833333333333333E-3"/>
                  <c:y val="0"/>
                </c:manualLayout>
              </c:layout>
              <c:tx>
                <c:rich>
                  <a:bodyPr/>
                  <a:lstStyle/>
                  <a:p>
                    <a:fld id="{C7D9BA78-170D-491F-B34D-01FBE742A0D5}"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D0-28CC-4CA2-9E6B-AAF20F2AEC56}"/>
                </c:ext>
              </c:extLst>
            </c:dLbl>
            <c:dLbl>
              <c:idx val="45"/>
              <c:layout>
                <c:manualLayout>
                  <c:x val="-4.1666666666666666E-3"/>
                  <c:y val="-6.550468349890602E-3"/>
                </c:manualLayout>
              </c:layout>
              <c:tx>
                <c:rich>
                  <a:bodyPr/>
                  <a:lstStyle/>
                  <a:p>
                    <a:fld id="{58B7A18F-E708-4A79-85E4-1F0A2584ECB2}"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D1-28CC-4CA2-9E6B-AAF20F2AEC56}"/>
                </c:ext>
              </c:extLst>
            </c:dLbl>
            <c:dLbl>
              <c:idx val="46"/>
              <c:layout>
                <c:manualLayout>
                  <c:x val="6.5807906824146218E-3"/>
                  <c:y val="-5.1934210603231085E-2"/>
                </c:manualLayout>
              </c:layout>
              <c:tx>
                <c:rich>
                  <a:bodyPr rot="0" spcFirstLastPara="1" vertOverflow="ellipsis" vert="horz" wrap="square" lIns="38100" tIns="19050" rIns="38100" bIns="19050" anchor="ctr" anchorCtr="1">
                    <a:noAutofit/>
                  </a:bodyPr>
                  <a:lstStyle/>
                  <a:p>
                    <a:pPr>
                      <a:defRPr sz="1100" b="0" i="0" u="none" strike="noStrike" kern="1200" baseline="0">
                        <a:solidFill>
                          <a:srgbClr val="000000"/>
                        </a:solidFill>
                        <a:latin typeface="Calibri"/>
                        <a:ea typeface="Calibri"/>
                        <a:cs typeface="Calibri"/>
                      </a:defRPr>
                    </a:pPr>
                    <a:fld id="{704E90CD-627D-449C-AF9E-65A82740E262}" type="CELLRANGE">
                      <a:rPr lang="en-US"/>
                      <a:pPr>
                        <a:defRPr sz="1100"/>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rgbClr val="000000"/>
                      </a:solidFill>
                      <a:latin typeface="Calibri"/>
                      <a:ea typeface="Calibri"/>
                      <a:cs typeface="Calibri"/>
                    </a:defRPr>
                  </a:pPr>
                  <a:endParaRPr lang="en-US"/>
                </a:p>
              </c:txPr>
              <c:showLegendKey val="0"/>
              <c:showVal val="0"/>
              <c:showCatName val="0"/>
              <c:showSerName val="0"/>
              <c:showPercent val="0"/>
              <c:showBubbleSize val="0"/>
              <c:extLst>
                <c:ext xmlns:c15="http://schemas.microsoft.com/office/drawing/2012/chart" uri="{CE6537A1-D6FC-4f65-9D91-7224C49458BB}">
                  <c15:layout>
                    <c:manualLayout>
                      <c:w val="5.457816601049869E-2"/>
                      <c:h val="2.7140773863046728E-2"/>
                    </c:manualLayout>
                  </c15:layout>
                  <c15:dlblFieldTable/>
                  <c15:showDataLabelsRange val="1"/>
                </c:ext>
                <c:ext xmlns:c16="http://schemas.microsoft.com/office/drawing/2014/chart" uri="{C3380CC4-5D6E-409C-BE32-E72D297353CC}">
                  <c16:uniqueId val="{000000D2-28CC-4CA2-9E6B-AAF20F2AEC56}"/>
                </c:ext>
              </c:extLst>
            </c:dLbl>
            <c:dLbl>
              <c:idx val="47"/>
              <c:tx>
                <c:rich>
                  <a:bodyPr rot="0" spcFirstLastPara="1" vertOverflow="ellipsis" vert="horz" wrap="square" lIns="38100" tIns="19050" rIns="38100" bIns="19050" anchor="ctr" anchorCtr="1">
                    <a:spAutoFit/>
                  </a:bodyPr>
                  <a:lstStyle/>
                  <a:p>
                    <a:pPr>
                      <a:defRPr sz="1100" b="0" i="1" u="none" strike="noStrike" kern="1200" baseline="0">
                        <a:solidFill>
                          <a:srgbClr val="000000"/>
                        </a:solidFill>
                        <a:latin typeface="Calibri"/>
                        <a:ea typeface="Calibri"/>
                        <a:cs typeface="Calibri"/>
                      </a:defRPr>
                    </a:pPr>
                    <a:fld id="{61C9D795-78A7-432F-8B1E-A0FA9EA4D434}" type="CELLRANGE">
                      <a:rPr lang="en-GB"/>
                      <a:pPr>
                        <a:defRPr sz="1100" i="1"/>
                      </a:pPr>
                      <a:t>[CELLRANGE]</a:t>
                    </a:fld>
                    <a:endParaRPr lang="en-GB"/>
                  </a:p>
                </c:rich>
              </c:tx>
              <c:spPr>
                <a:noFill/>
                <a:ln>
                  <a:noFill/>
                </a:ln>
                <a:effectLst/>
              </c:spPr>
              <c:txPr>
                <a:bodyPr rot="0" spcFirstLastPara="1" vertOverflow="ellipsis" vert="horz" wrap="square" lIns="38100" tIns="19050" rIns="38100" bIns="19050" anchor="ctr" anchorCtr="1">
                  <a:spAutoFit/>
                </a:bodyPr>
                <a:lstStyle/>
                <a:p>
                  <a:pPr>
                    <a:defRPr sz="1100" b="0" i="1" u="none" strike="noStrike" kern="1200" baseline="0">
                      <a:solidFill>
                        <a:srgbClr val="000000"/>
                      </a:solidFill>
                      <a:latin typeface="Calibri"/>
                      <a:ea typeface="Calibri"/>
                      <a:cs typeface="Calibri"/>
                    </a:defRPr>
                  </a:pPr>
                  <a:endParaRPr lang="en-US"/>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D3-28CC-4CA2-9E6B-AAF20F2AEC56}"/>
                </c:ext>
              </c:extLst>
            </c:dLbl>
            <c:dLbl>
              <c:idx val="48"/>
              <c:layout>
                <c:manualLayout>
                  <c:x val="9.3750410104986876E-3"/>
                  <c:y val="1.091744724981767E-2"/>
                </c:manualLayout>
              </c:layout>
              <c:tx>
                <c:rich>
                  <a:bodyPr rot="0" spcFirstLastPara="1" vertOverflow="ellipsis" vert="horz" wrap="square" lIns="38100" tIns="19050" rIns="38100" bIns="19050" anchor="ctr" anchorCtr="1">
                    <a:noAutofit/>
                  </a:bodyPr>
                  <a:lstStyle/>
                  <a:p>
                    <a:pPr>
                      <a:defRPr sz="1100" b="0" i="0" u="none" strike="noStrike" kern="1200" baseline="0">
                        <a:solidFill>
                          <a:srgbClr val="000000"/>
                        </a:solidFill>
                        <a:latin typeface="Calibri"/>
                        <a:ea typeface="Calibri"/>
                        <a:cs typeface="Calibri"/>
                      </a:defRPr>
                    </a:pPr>
                    <a:fld id="{53CBEC6C-C3B0-4694-A676-AF3FA05383E1}" type="CELLRANGE">
                      <a:rPr lang="en-US"/>
                      <a:pPr>
                        <a:defRPr sz="1100"/>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rgbClr val="000000"/>
                      </a:solidFill>
                      <a:latin typeface="Calibri"/>
                      <a:ea typeface="Calibri"/>
                      <a:cs typeface="Calibri"/>
                    </a:defRPr>
                  </a:pPr>
                  <a:endParaRPr lang="en-US"/>
                </a:p>
              </c:txPr>
              <c:showLegendKey val="0"/>
              <c:showVal val="0"/>
              <c:showCatName val="0"/>
              <c:showSerName val="0"/>
              <c:showPercent val="0"/>
              <c:showBubbleSize val="0"/>
              <c:extLst>
                <c:ext xmlns:c15="http://schemas.microsoft.com/office/drawing/2012/chart" uri="{CE6537A1-D6FC-4f65-9D91-7224C49458BB}">
                  <c15:layout>
                    <c:manualLayout>
                      <c:w val="4.0328166010498684E-2"/>
                      <c:h val="3.1507752762973795E-2"/>
                    </c:manualLayout>
                  </c15:layout>
                  <c15:dlblFieldTable/>
                  <c15:showDataLabelsRange val="1"/>
                </c:ext>
                <c:ext xmlns:c16="http://schemas.microsoft.com/office/drawing/2014/chart" uri="{C3380CC4-5D6E-409C-BE32-E72D297353CC}">
                  <c16:uniqueId val="{000000D4-28CC-4CA2-9E6B-AAF20F2AEC56}"/>
                </c:ext>
              </c:extLst>
            </c:dLbl>
            <c:dLbl>
              <c:idx val="49"/>
              <c:layout>
                <c:manualLayout>
                  <c:x val="-5.4557701771653623E-2"/>
                  <c:y val="-3.1411300984909279E-3"/>
                </c:manualLayout>
              </c:layout>
              <c:tx>
                <c:rich>
                  <a:bodyPr rot="0" spcFirstLastPara="1" vertOverflow="ellipsis" vert="horz" wrap="square" lIns="38100" tIns="19050" rIns="38100" bIns="19050" anchor="ctr" anchorCtr="1">
                    <a:noAutofit/>
                  </a:bodyPr>
                  <a:lstStyle/>
                  <a:p>
                    <a:pPr>
                      <a:defRPr sz="1100" b="0" i="0" u="none" strike="noStrike" kern="1200" baseline="0">
                        <a:solidFill>
                          <a:srgbClr val="000000"/>
                        </a:solidFill>
                        <a:latin typeface="Calibri"/>
                        <a:ea typeface="Calibri"/>
                        <a:cs typeface="Calibri"/>
                      </a:defRPr>
                    </a:pPr>
                    <a:fld id="{9ABAD47B-BF2F-4B3A-A1F4-A4C954E503E4}" type="CELLRANGE">
                      <a:rPr lang="en-US"/>
                      <a:pPr>
                        <a:defRPr sz="1100"/>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rgbClr val="000000"/>
                      </a:solidFill>
                      <a:latin typeface="Calibri"/>
                      <a:ea typeface="Calibri"/>
                      <a:cs typeface="Calibri"/>
                    </a:defRPr>
                  </a:pPr>
                  <a:endParaRPr lang="en-US"/>
                </a:p>
              </c:txPr>
              <c:showLegendKey val="0"/>
              <c:showVal val="0"/>
              <c:showCatName val="0"/>
              <c:showSerName val="0"/>
              <c:showPercent val="0"/>
              <c:showBubbleSize val="0"/>
              <c:extLst>
                <c:ext xmlns:c15="http://schemas.microsoft.com/office/drawing/2012/chart" uri="{CE6537A1-D6FC-4f65-9D91-7224C49458BB}">
                  <c15:layout>
                    <c:manualLayout>
                      <c:w val="4.0229166666666663E-2"/>
                      <c:h val="2.4957284413083192E-2"/>
                    </c:manualLayout>
                  </c15:layout>
                  <c15:dlblFieldTable/>
                  <c15:showDataLabelsRange val="1"/>
                </c:ext>
                <c:ext xmlns:c16="http://schemas.microsoft.com/office/drawing/2014/chart" uri="{C3380CC4-5D6E-409C-BE32-E72D297353CC}">
                  <c16:uniqueId val="{000000D5-28CC-4CA2-9E6B-AAF20F2AEC56}"/>
                </c:ext>
              </c:extLst>
            </c:dLbl>
            <c:dLbl>
              <c:idx val="50"/>
              <c:layout>
                <c:manualLayout>
                  <c:x val="-3.3247457349081515E-2"/>
                  <c:y val="2.2304430695529072E-2"/>
                </c:manualLayout>
              </c:layout>
              <c:tx>
                <c:rich>
                  <a:bodyPr rot="0" spcFirstLastPara="1" vertOverflow="ellipsis" vert="horz" wrap="square" lIns="38100" tIns="19050" rIns="38100" bIns="19050" anchor="ctr" anchorCtr="1">
                    <a:spAutoFit/>
                  </a:bodyPr>
                  <a:lstStyle/>
                  <a:p>
                    <a:pPr>
                      <a:defRPr sz="1100" b="0" i="1" u="none" strike="noStrike" kern="1200" baseline="0">
                        <a:solidFill>
                          <a:srgbClr val="000000"/>
                        </a:solidFill>
                        <a:latin typeface="Calibri"/>
                        <a:ea typeface="Calibri"/>
                        <a:cs typeface="Calibri"/>
                      </a:defRPr>
                    </a:pPr>
                    <a:fld id="{565EF319-D952-49F7-A9F2-6C9EA4B0CE20}" type="CELLRANGE">
                      <a:rPr lang="en-US"/>
                      <a:pPr>
                        <a:defRPr sz="1100" i="1"/>
                      </a:pPr>
                      <a:t>[CELLRANGE]</a:t>
                    </a:fld>
                    <a:endParaRPr lang="en-GB"/>
                  </a:p>
                </c:rich>
              </c:tx>
              <c:spPr>
                <a:noFill/>
                <a:ln>
                  <a:noFill/>
                </a:ln>
                <a:effectLst/>
              </c:spPr>
              <c:txPr>
                <a:bodyPr rot="0" spcFirstLastPara="1" vertOverflow="ellipsis" vert="horz" wrap="square" lIns="38100" tIns="19050" rIns="38100" bIns="19050" anchor="ctr" anchorCtr="1">
                  <a:spAutoFit/>
                </a:bodyPr>
                <a:lstStyle/>
                <a:p>
                  <a:pPr>
                    <a:defRPr sz="1100" b="0" i="1" u="none" strike="noStrike" kern="1200" baseline="0">
                      <a:solidFill>
                        <a:srgbClr val="000000"/>
                      </a:solidFill>
                      <a:latin typeface="Calibri"/>
                      <a:ea typeface="Calibri"/>
                      <a:cs typeface="Calibri"/>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D6-28CC-4CA2-9E6B-AAF20F2AEC56}"/>
                </c:ext>
              </c:extLst>
            </c:dLbl>
            <c:dLbl>
              <c:idx val="51"/>
              <c:layout>
                <c:manualLayout>
                  <c:x val="-7.2916666666666668E-3"/>
                  <c:y val="0"/>
                </c:manualLayout>
              </c:layout>
              <c:tx>
                <c:rich>
                  <a:bodyPr/>
                  <a:lstStyle/>
                  <a:p>
                    <a:fld id="{321769A9-CFFE-4A08-8657-6D2E9B64DFBE}"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D7-28CC-4CA2-9E6B-AAF20F2AEC56}"/>
                </c:ext>
              </c:extLst>
            </c:dLbl>
            <c:dLbl>
              <c:idx val="52"/>
              <c:layout>
                <c:manualLayout>
                  <c:x val="-5.208333333333333E-3"/>
                  <c:y val="-8.0060354967943834E-17"/>
                </c:manualLayout>
              </c:layout>
              <c:tx>
                <c:rich>
                  <a:bodyPr/>
                  <a:lstStyle/>
                  <a:p>
                    <a:fld id="{8BD85688-90EE-473E-96D2-DED7B3931168}"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D8-28CC-4CA2-9E6B-AAF20F2AEC56}"/>
                </c:ext>
              </c:extLst>
            </c:dLbl>
            <c:dLbl>
              <c:idx val="53"/>
              <c:layout>
                <c:manualLayout>
                  <c:x val="-3.3994832677165354E-2"/>
                  <c:y val="2.4487920145492607E-2"/>
                </c:manualLayout>
              </c:layout>
              <c:tx>
                <c:rich>
                  <a:bodyPr/>
                  <a:lstStyle/>
                  <a:p>
                    <a:fld id="{15C54571-F567-41F4-8E39-DD494F8D9863}" type="CELLRANGE">
                      <a:rPr lang="en-US"/>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D9-28CC-4CA2-9E6B-AAF20F2AEC56}"/>
                </c:ext>
              </c:extLst>
            </c:dLbl>
            <c:dLbl>
              <c:idx val="54"/>
              <c:layout>
                <c:manualLayout>
                  <c:x val="-1.0416666666666667E-3"/>
                  <c:y val="8.7339577998541366E-3"/>
                </c:manualLayout>
              </c:layout>
              <c:tx>
                <c:rich>
                  <a:bodyPr/>
                  <a:lstStyle/>
                  <a:p>
                    <a:fld id="{9B6582AD-1366-4DB5-8EF7-4823091E5D11}"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DA-28CC-4CA2-9E6B-AAF20F2AEC56}"/>
                </c:ext>
              </c:extLst>
            </c:dLbl>
            <c:dLbl>
              <c:idx val="55"/>
              <c:tx>
                <c:rich>
                  <a:bodyPr rot="0" spcFirstLastPara="1" vertOverflow="ellipsis" vert="horz" wrap="square" lIns="38100" tIns="19050" rIns="38100" bIns="19050" anchor="ctr" anchorCtr="1">
                    <a:spAutoFit/>
                  </a:bodyPr>
                  <a:lstStyle/>
                  <a:p>
                    <a:pPr>
                      <a:defRPr sz="1100" b="0" i="1" u="none" strike="noStrike" kern="1200" baseline="0">
                        <a:solidFill>
                          <a:srgbClr val="000000"/>
                        </a:solidFill>
                        <a:latin typeface="Calibri"/>
                        <a:ea typeface="Calibri"/>
                        <a:cs typeface="Calibri"/>
                      </a:defRPr>
                    </a:pPr>
                    <a:fld id="{A12DD7C0-E7A4-456F-93DE-502A2C58EA22}" type="CELLRANGE">
                      <a:rPr lang="en-GB"/>
                      <a:pPr>
                        <a:defRPr sz="1100" i="1"/>
                      </a:pPr>
                      <a:t>[CELLRANGE]</a:t>
                    </a:fld>
                    <a:endParaRPr lang="en-GB"/>
                  </a:p>
                </c:rich>
              </c:tx>
              <c:spPr>
                <a:noFill/>
                <a:ln>
                  <a:noFill/>
                </a:ln>
                <a:effectLst/>
              </c:spPr>
              <c:txPr>
                <a:bodyPr rot="0" spcFirstLastPara="1" vertOverflow="ellipsis" vert="horz" wrap="square" lIns="38100" tIns="19050" rIns="38100" bIns="19050" anchor="ctr" anchorCtr="1">
                  <a:spAutoFit/>
                </a:bodyPr>
                <a:lstStyle/>
                <a:p>
                  <a:pPr>
                    <a:defRPr sz="1100" b="0" i="1" u="none" strike="noStrike" kern="1200" baseline="0">
                      <a:solidFill>
                        <a:srgbClr val="000000"/>
                      </a:solidFill>
                      <a:latin typeface="Calibri"/>
                      <a:ea typeface="Calibri"/>
                      <a:cs typeface="Calibri"/>
                    </a:defRPr>
                  </a:pPr>
                  <a:endParaRPr lang="en-US"/>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DB-28CC-4CA2-9E6B-AAF20F2AEC56}"/>
                </c:ext>
              </c:extLst>
            </c:dLbl>
            <c:dLbl>
              <c:idx val="56"/>
              <c:layout>
                <c:manualLayout>
                  <c:x val="-1.0416666666666666E-2"/>
                  <c:y val="-1.9651405049671885E-2"/>
                </c:manualLayout>
              </c:layout>
              <c:tx>
                <c:rich>
                  <a:bodyPr/>
                  <a:lstStyle/>
                  <a:p>
                    <a:fld id="{C0D87F3E-26E5-4AF1-A90C-1E4A5EE1CCD0}"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DC-28CC-4CA2-9E6B-AAF20F2AEC56}"/>
                </c:ext>
              </c:extLst>
            </c:dLbl>
            <c:dLbl>
              <c:idx val="57"/>
              <c:tx>
                <c:rich>
                  <a:bodyPr rot="0" spcFirstLastPara="1" vertOverflow="ellipsis" vert="horz" wrap="square" lIns="38100" tIns="19050" rIns="38100" bIns="19050" anchor="ctr" anchorCtr="1">
                    <a:spAutoFit/>
                  </a:bodyPr>
                  <a:lstStyle/>
                  <a:p>
                    <a:pPr>
                      <a:defRPr sz="1100" b="0" i="1" u="none" strike="noStrike" kern="1200" baseline="0">
                        <a:solidFill>
                          <a:srgbClr val="000000"/>
                        </a:solidFill>
                        <a:latin typeface="Calibri"/>
                        <a:ea typeface="Calibri"/>
                        <a:cs typeface="Calibri"/>
                      </a:defRPr>
                    </a:pPr>
                    <a:fld id="{856C1E15-D127-4C34-8B43-AE51C05FE407}" type="CELLRANGE">
                      <a:rPr lang="en-GB"/>
                      <a:pPr>
                        <a:defRPr sz="1100" i="1"/>
                      </a:pPr>
                      <a:t>[CELLRANGE]</a:t>
                    </a:fld>
                    <a:endParaRPr lang="en-GB"/>
                  </a:p>
                </c:rich>
              </c:tx>
              <c:spPr>
                <a:noFill/>
                <a:ln>
                  <a:noFill/>
                </a:ln>
                <a:effectLst/>
              </c:spPr>
              <c:txPr>
                <a:bodyPr rot="0" spcFirstLastPara="1" vertOverflow="ellipsis" vert="horz" wrap="square" lIns="38100" tIns="19050" rIns="38100" bIns="19050" anchor="ctr" anchorCtr="1">
                  <a:spAutoFit/>
                </a:bodyPr>
                <a:lstStyle/>
                <a:p>
                  <a:pPr>
                    <a:defRPr sz="1100" b="0" i="1" u="none" strike="noStrike" kern="1200" baseline="0">
                      <a:solidFill>
                        <a:srgbClr val="000000"/>
                      </a:solidFill>
                      <a:latin typeface="Calibri"/>
                      <a:ea typeface="Calibri"/>
                      <a:cs typeface="Calibri"/>
                    </a:defRPr>
                  </a:pPr>
                  <a:endParaRPr lang="en-US"/>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DD-28CC-4CA2-9E6B-AAF20F2AEC56}"/>
                </c:ext>
              </c:extLst>
            </c:dLbl>
            <c:dLbl>
              <c:idx val="58"/>
              <c:tx>
                <c:rich>
                  <a:bodyPr/>
                  <a:lstStyle/>
                  <a:p>
                    <a:fld id="{03828536-5270-49F0-9F04-2FB5BBFEBD76}"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DE-28CC-4CA2-9E6B-AAF20F2AEC56}"/>
                </c:ext>
              </c:extLst>
            </c:dLbl>
            <c:dLbl>
              <c:idx val="59"/>
              <c:layout>
                <c:manualLayout>
                  <c:x val="-7.6845062335958768E-3"/>
                  <c:y val="1.6107876757665944E-2"/>
                </c:manualLayout>
              </c:layout>
              <c:tx>
                <c:rich>
                  <a:bodyPr rot="0" spcFirstLastPara="1" vertOverflow="ellipsis" vert="horz" wrap="square" lIns="38100" tIns="19050" rIns="38100" bIns="19050" anchor="ctr" anchorCtr="1">
                    <a:noAutofit/>
                  </a:bodyPr>
                  <a:lstStyle/>
                  <a:p>
                    <a:pPr>
                      <a:defRPr sz="1100" b="0" i="0" u="none" strike="noStrike" kern="1200" baseline="0">
                        <a:solidFill>
                          <a:srgbClr val="000000"/>
                        </a:solidFill>
                        <a:latin typeface="Calibri"/>
                        <a:ea typeface="Calibri"/>
                        <a:cs typeface="Calibri"/>
                      </a:defRPr>
                    </a:pPr>
                    <a:fld id="{0E8CD290-1604-4B12-B05F-087DA55E1CD9}" type="CELLRANGE">
                      <a:rPr lang="en-US"/>
                      <a:pPr>
                        <a:defRPr sz="1100"/>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rgbClr val="000000"/>
                      </a:solidFill>
                      <a:latin typeface="Calibri"/>
                      <a:ea typeface="Calibri"/>
                      <a:cs typeface="Calibri"/>
                    </a:defRPr>
                  </a:pPr>
                  <a:endParaRPr lang="en-US"/>
                </a:p>
              </c:txPr>
              <c:showLegendKey val="0"/>
              <c:showVal val="0"/>
              <c:showCatName val="0"/>
              <c:showSerName val="0"/>
              <c:showPercent val="0"/>
              <c:showBubbleSize val="0"/>
              <c:extLst>
                <c:ext xmlns:c15="http://schemas.microsoft.com/office/drawing/2012/chart" uri="{CE6537A1-D6FC-4f65-9D91-7224C49458BB}">
                  <c15:layout>
                    <c:manualLayout>
                      <c:w val="3.9401000656167973E-2"/>
                      <c:h val="2.0590305513156121E-2"/>
                    </c:manualLayout>
                  </c15:layout>
                  <c15:dlblFieldTable/>
                  <c15:showDataLabelsRange val="1"/>
                </c:ext>
                <c:ext xmlns:c16="http://schemas.microsoft.com/office/drawing/2014/chart" uri="{C3380CC4-5D6E-409C-BE32-E72D297353CC}">
                  <c16:uniqueId val="{000000DF-28CC-4CA2-9E6B-AAF20F2AEC56}"/>
                </c:ext>
              </c:extLst>
            </c:dLbl>
            <c:dLbl>
              <c:idx val="60"/>
              <c:tx>
                <c:rich>
                  <a:bodyPr/>
                  <a:lstStyle/>
                  <a:p>
                    <a:fld id="{92216476-DE75-4FE4-80CD-C27F71938A43}"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E0-28CC-4CA2-9E6B-AAF20F2AEC56}"/>
                </c:ext>
              </c:extLst>
            </c:dLbl>
            <c:dLbl>
              <c:idx val="61"/>
              <c:layout>
                <c:manualLayout>
                  <c:x val="-4.1666666666666666E-3"/>
                  <c:y val="0"/>
                </c:manualLayout>
              </c:layout>
              <c:tx>
                <c:rich>
                  <a:bodyPr/>
                  <a:lstStyle/>
                  <a:p>
                    <a:fld id="{9F1DD091-D81B-4EAB-B370-7A0ECCC10832}"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A2-28CC-4CA2-9E6B-AAF20F2AEC56}"/>
                </c:ext>
              </c:extLst>
            </c:dLbl>
            <c:dLbl>
              <c:idx val="62"/>
              <c:layout>
                <c:manualLayout>
                  <c:x val="-3.1885990813648367E-2"/>
                  <c:y val="-2.3548847753705141E-2"/>
                </c:manualLayout>
              </c:layout>
              <c:tx>
                <c:rich>
                  <a:bodyPr/>
                  <a:lstStyle/>
                  <a:p>
                    <a:fld id="{279F1E7F-D612-412F-9F2A-CC8F786703FE}"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E1-28CC-4CA2-9E6B-AAF20F2AEC56}"/>
                </c:ext>
              </c:extLst>
            </c:dLbl>
            <c:dLbl>
              <c:idx val="63"/>
              <c:layout>
                <c:manualLayout>
                  <c:x val="-3.1250000000000002E-3"/>
                  <c:y val="-4.3669788999270683E-3"/>
                </c:manualLayout>
              </c:layout>
              <c:tx>
                <c:rich>
                  <a:bodyPr/>
                  <a:lstStyle/>
                  <a:p>
                    <a:fld id="{89E53449-D129-434F-9764-14C3DC390B76}"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E2-28CC-4CA2-9E6B-AAF20F2AEC56}"/>
                </c:ext>
              </c:extLst>
            </c:dLbl>
            <c:dLbl>
              <c:idx val="64"/>
              <c:layout>
                <c:manualLayout>
                  <c:x val="-5.208333333333333E-3"/>
                  <c:y val="-1.3100936699781204E-2"/>
                </c:manualLayout>
              </c:layout>
              <c:tx>
                <c:rich>
                  <a:bodyPr/>
                  <a:lstStyle/>
                  <a:p>
                    <a:fld id="{173605DE-210E-4A7B-8500-B37C77EBDFEF}"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E3-28CC-4CA2-9E6B-AAF20F2AEC56}"/>
                </c:ext>
              </c:extLst>
            </c:dLbl>
            <c:dLbl>
              <c:idx val="65"/>
              <c:tx>
                <c:rich>
                  <a:bodyPr/>
                  <a:lstStyle/>
                  <a:p>
                    <a:fld id="{37231838-1D5B-4C21-BEFB-77F44C50655E}"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E4-28CC-4CA2-9E6B-AAF20F2AEC56}"/>
                </c:ext>
              </c:extLst>
            </c:dLbl>
            <c:dLbl>
              <c:idx val="66"/>
              <c:layout>
                <c:manualLayout>
                  <c:x val="-2.3958333333333411E-2"/>
                  <c:y val="2.2926553260465454E-2"/>
                </c:manualLayout>
              </c:layout>
              <c:tx>
                <c:rich>
                  <a:bodyPr rot="0" spcFirstLastPara="1" vertOverflow="ellipsis" vert="horz" wrap="square" lIns="38100" tIns="19050" rIns="38100" bIns="19050" anchor="ctr" anchorCtr="1">
                    <a:noAutofit/>
                  </a:bodyPr>
                  <a:lstStyle/>
                  <a:p>
                    <a:pPr>
                      <a:defRPr sz="1100" b="0" i="0" u="none" strike="noStrike" kern="1200" baseline="0">
                        <a:solidFill>
                          <a:srgbClr val="000000"/>
                        </a:solidFill>
                        <a:latin typeface="Calibri"/>
                        <a:ea typeface="Calibri"/>
                        <a:cs typeface="Calibri"/>
                      </a:defRPr>
                    </a:pPr>
                    <a:fld id="{98AA0438-7F68-4E20-88A9-6A78D1F3F0F1}" type="CELLRANGE">
                      <a:rPr lang="en-US"/>
                      <a:pPr>
                        <a:defRPr sz="1100"/>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rgbClr val="000000"/>
                      </a:solidFill>
                      <a:latin typeface="Calibri"/>
                      <a:ea typeface="Calibri"/>
                      <a:cs typeface="Calibri"/>
                    </a:defRPr>
                  </a:pPr>
                  <a:endParaRPr lang="en-US"/>
                </a:p>
              </c:txPr>
              <c:showLegendKey val="0"/>
              <c:showVal val="0"/>
              <c:showCatName val="0"/>
              <c:showSerName val="0"/>
              <c:showPercent val="0"/>
              <c:showBubbleSize val="0"/>
              <c:extLst>
                <c:ext xmlns:c15="http://schemas.microsoft.com/office/drawing/2012/chart" uri="{CE6537A1-D6FC-4f65-9D91-7224C49458BB}">
                  <c15:layout>
                    <c:manualLayout>
                      <c:w val="8.8166666666666671E-2"/>
                      <c:h val="2.0590305513156121E-2"/>
                    </c:manualLayout>
                  </c15:layout>
                  <c15:dlblFieldTable/>
                  <c15:showDataLabelsRange val="1"/>
                </c:ext>
                <c:ext xmlns:c16="http://schemas.microsoft.com/office/drawing/2014/chart" uri="{C3380CC4-5D6E-409C-BE32-E72D297353CC}">
                  <c16:uniqueId val="{000000E5-28CC-4CA2-9E6B-AAF20F2AEC56}"/>
                </c:ext>
              </c:extLst>
            </c:dLbl>
            <c:dLbl>
              <c:idx val="67"/>
              <c:layout>
                <c:manualLayout>
                  <c:x val="-4.1666666666666666E-3"/>
                  <c:y val="-8.7339577998541366E-3"/>
                </c:manualLayout>
              </c:layout>
              <c:tx>
                <c:rich>
                  <a:bodyPr/>
                  <a:lstStyle/>
                  <a:p>
                    <a:fld id="{F79C1B14-EE56-4526-BEF2-8477F0F08CA3}"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E6-28CC-4CA2-9E6B-AAF20F2AEC56}"/>
                </c:ext>
              </c:extLst>
            </c:dLbl>
            <c:dLbl>
              <c:idx val="68"/>
              <c:layout>
                <c:manualLayout>
                  <c:x val="1.6666666666666514E-2"/>
                  <c:y val="2.1834894499634539E-3"/>
                </c:manualLayout>
              </c:layout>
              <c:tx>
                <c:rich>
                  <a:bodyPr/>
                  <a:lstStyle/>
                  <a:p>
                    <a:fld id="{97B1217A-F492-4515-8495-72FFCF69C55A}"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E7-28CC-4CA2-9E6B-AAF20F2AEC56}"/>
                </c:ext>
              </c:extLst>
            </c:dLbl>
            <c:dLbl>
              <c:idx val="69"/>
              <c:tx>
                <c:rich>
                  <a:bodyPr rot="0" spcFirstLastPara="1" vertOverflow="ellipsis" vert="horz" wrap="square" lIns="38100" tIns="19050" rIns="38100" bIns="19050" anchor="ctr" anchorCtr="1">
                    <a:spAutoFit/>
                  </a:bodyPr>
                  <a:lstStyle/>
                  <a:p>
                    <a:pPr>
                      <a:defRPr sz="1100" b="0" i="0" u="none" strike="noStrike" kern="1200" baseline="0">
                        <a:noFill/>
                        <a:latin typeface="Calibri"/>
                        <a:ea typeface="Calibri"/>
                        <a:cs typeface="Calibri"/>
                      </a:defRPr>
                    </a:pPr>
                    <a:fld id="{AC8DC9C6-EA97-4BA0-9FD5-A96AE4B24989}" type="CELLRANGE">
                      <a:rPr lang="en-GB"/>
                      <a:pPr>
                        <a:defRPr sz="1100">
                          <a:noFill/>
                        </a:defRPr>
                      </a:pPr>
                      <a:t>[CELLRANGE]</a:t>
                    </a:fld>
                    <a:endParaRPr lang="en-GB"/>
                  </a:p>
                </c:rich>
              </c:tx>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noFill/>
                      <a:latin typeface="Calibri"/>
                      <a:ea typeface="Calibri"/>
                      <a:cs typeface="Calibri"/>
                    </a:defRPr>
                  </a:pPr>
                  <a:endParaRPr lang="en-US"/>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A3-28CC-4CA2-9E6B-AAF20F2AEC56}"/>
                </c:ext>
              </c:extLst>
            </c:dLbl>
            <c:dLbl>
              <c:idx val="70"/>
              <c:layout>
                <c:manualLayout>
                  <c:x val="-2.657807030862267E-3"/>
                  <c:y val="-8.4656070548503014E-3"/>
                </c:manualLayout>
              </c:layout>
              <c:tx>
                <c:rich>
                  <a:bodyPr/>
                  <a:lstStyle/>
                  <a:p>
                    <a:fld id="{2C23BBC3-2B94-4F2B-8876-98B4F9979FE7}"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E8-28CC-4CA2-9E6B-AAF20F2AEC56}"/>
                </c:ext>
              </c:extLst>
            </c:dLbl>
            <c:dLbl>
              <c:idx val="71"/>
              <c:layout>
                <c:manualLayout>
                  <c:x val="-7.2916666666666668E-3"/>
                  <c:y val="-8.7339577998541765E-3"/>
                </c:manualLayout>
              </c:layout>
              <c:tx>
                <c:rich>
                  <a:bodyPr/>
                  <a:lstStyle/>
                  <a:p>
                    <a:fld id="{AD1298D9-FE35-41F3-81EF-1D34D74D4AE8}"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E9-28CC-4CA2-9E6B-AAF20F2AEC56}"/>
                </c:ext>
              </c:extLst>
            </c:dLbl>
            <c:dLbl>
              <c:idx val="72"/>
              <c:layout>
                <c:manualLayout>
                  <c:x val="-6.3752788713910838E-2"/>
                  <c:y val="1.9248920892005139E-2"/>
                </c:manualLayout>
              </c:layout>
              <c:tx>
                <c:rich>
                  <a:bodyPr/>
                  <a:lstStyle/>
                  <a:p>
                    <a:fld id="{46C827B7-53AA-466E-8E87-FC7289035D01}"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EA-28CC-4CA2-9E6B-AAF20F2AEC56}"/>
                </c:ext>
              </c:extLst>
            </c:dLbl>
            <c:dLbl>
              <c:idx val="73"/>
              <c:layout>
                <c:manualLayout>
                  <c:x val="-2.5249179790026322E-2"/>
                  <c:y val="1.9114644887247699E-2"/>
                </c:manualLayout>
              </c:layout>
              <c:tx>
                <c:rich>
                  <a:bodyPr/>
                  <a:lstStyle/>
                  <a:p>
                    <a:fld id="{A6AACFD2-AA82-4031-937B-C212E3914594}"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EB-28CC-4CA2-9E6B-AAF20F2AEC56}"/>
                </c:ext>
              </c:extLst>
            </c:dLbl>
            <c:dLbl>
              <c:idx val="74"/>
              <c:layout>
                <c:manualLayout>
                  <c:x val="-8.2568077427821601E-2"/>
                  <c:y val="-2.8189192655635437E-2"/>
                </c:manualLayout>
              </c:layout>
              <c:tx>
                <c:rich>
                  <a:bodyPr rot="0" spcFirstLastPara="1" vertOverflow="ellipsis" vert="horz" wrap="square" lIns="38100" tIns="19050" rIns="38100" bIns="19050" anchor="ctr" anchorCtr="1">
                    <a:spAutoFit/>
                  </a:bodyPr>
                  <a:lstStyle/>
                  <a:p>
                    <a:pPr>
                      <a:defRPr sz="1100" b="0" i="1" u="none" strike="noStrike" kern="1200" baseline="0">
                        <a:solidFill>
                          <a:srgbClr val="000000"/>
                        </a:solidFill>
                        <a:latin typeface="Calibri"/>
                        <a:ea typeface="Calibri"/>
                        <a:cs typeface="Calibri"/>
                      </a:defRPr>
                    </a:pPr>
                    <a:fld id="{EA90411A-CECA-488D-8560-D3A334E4DC88}" type="CELLRANGE">
                      <a:rPr lang="en-US" dirty="0"/>
                      <a:pPr>
                        <a:defRPr sz="1100" i="1"/>
                      </a:pPr>
                      <a:t>[CELLRANGE]</a:t>
                    </a:fld>
                    <a:endParaRPr lang="en-GB"/>
                  </a:p>
                </c:rich>
              </c:tx>
              <c:spPr>
                <a:noFill/>
                <a:ln>
                  <a:noFill/>
                </a:ln>
                <a:effectLst/>
              </c:spPr>
              <c:txPr>
                <a:bodyPr rot="0" spcFirstLastPara="1" vertOverflow="ellipsis" vert="horz" wrap="square" lIns="38100" tIns="19050" rIns="38100" bIns="19050" anchor="ctr" anchorCtr="1">
                  <a:spAutoFit/>
                </a:bodyPr>
                <a:lstStyle/>
                <a:p>
                  <a:pPr>
                    <a:defRPr sz="1100" b="0" i="1" u="none" strike="noStrike" kern="1200" baseline="0">
                      <a:solidFill>
                        <a:srgbClr val="000000"/>
                      </a:solidFill>
                      <a:latin typeface="Calibri"/>
                      <a:ea typeface="Calibri"/>
                      <a:cs typeface="Calibri"/>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EC-28CC-4CA2-9E6B-AAF20F2AEC56}"/>
                </c:ext>
              </c:extLst>
            </c:dLbl>
            <c:dLbl>
              <c:idx val="75"/>
              <c:layout>
                <c:manualLayout>
                  <c:x val="-2.083333333333486E-3"/>
                  <c:y val="3.0568852299489475E-2"/>
                </c:manualLayout>
              </c:layout>
              <c:tx>
                <c:rich>
                  <a:bodyPr/>
                  <a:lstStyle/>
                  <a:p>
                    <a:fld id="{6CB6BFFE-9E1E-4F2E-9712-1D2A700CADB9}"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ED-28CC-4CA2-9E6B-AAF20F2AEC56}"/>
                </c:ext>
              </c:extLst>
            </c:dLbl>
            <c:dLbl>
              <c:idx val="76"/>
              <c:layout>
                <c:manualLayout>
                  <c:x val="-5.208333333333333E-3"/>
                  <c:y val="-1.6012070993588767E-16"/>
                </c:manualLayout>
              </c:layout>
              <c:tx>
                <c:rich>
                  <a:bodyPr/>
                  <a:lstStyle/>
                  <a:p>
                    <a:fld id="{FA3E589A-4837-4A6B-A40F-A66120E3F54E}"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EE-28CC-4CA2-9E6B-AAF20F2AEC56}"/>
                </c:ext>
              </c:extLst>
            </c:dLbl>
            <c:dLbl>
              <c:idx val="77"/>
              <c:layout>
                <c:manualLayout>
                  <c:x val="-4.7036499343832097E-2"/>
                  <c:y val="-8.0060354967943834E-17"/>
                </c:manualLayout>
              </c:layout>
              <c:tx>
                <c:rich>
                  <a:bodyPr/>
                  <a:lstStyle/>
                  <a:p>
                    <a:fld id="{040CF2DB-9FEB-4C59-807C-2EF1F70D21F8}" type="CELLRANGE">
                      <a:rPr lang="en-US"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EF-28CC-4CA2-9E6B-AAF20F2AEC56}"/>
                </c:ext>
              </c:extLst>
            </c:dLbl>
            <c:dLbl>
              <c:idx val="78"/>
              <c:layout>
                <c:manualLayout>
                  <c:x val="-5.208333333333333E-3"/>
                  <c:y val="4.3669788999269876E-3"/>
                </c:manualLayout>
              </c:layout>
              <c:tx>
                <c:rich>
                  <a:bodyPr/>
                  <a:lstStyle/>
                  <a:p>
                    <a:fld id="{CA89E337-6F2B-4631-9734-CE31CD4448A9}"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F0-28CC-4CA2-9E6B-AAF20F2AEC56}"/>
                </c:ext>
              </c:extLst>
            </c:dLbl>
            <c:dLbl>
              <c:idx val="79"/>
              <c:layout>
                <c:manualLayout>
                  <c:x val="9.4476706036745409E-3"/>
                  <c:y val="-4.1150867429867864E-2"/>
                </c:manualLayout>
              </c:layout>
              <c:tx>
                <c:rich>
                  <a:bodyPr/>
                  <a:lstStyle/>
                  <a:p>
                    <a:fld id="{972915FF-C898-4E3B-A79D-D0F46A584624}" type="CELLRANGE">
                      <a:rPr lang="en-US" dirty="0"/>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F1-28CC-4CA2-9E6B-AAF20F2AEC56}"/>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000000"/>
                    </a:solidFill>
                    <a:latin typeface="Calibri"/>
                    <a:ea typeface="Calibri"/>
                    <a:cs typeface="Calibri"/>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6350" cap="flat" cmpd="sng" algn="ctr">
                      <a:solidFill>
                        <a:schemeClr val="tx1"/>
                      </a:solidFill>
                      <a:prstDash val="solid"/>
                      <a:round/>
                    </a:ln>
                    <a:effectLst/>
                  </c:spPr>
                </c15:leaderLines>
              </c:ext>
            </c:extLst>
          </c:dLbls>
          <c:xVal>
            <c:numRef>
              <c:f>'Figure I.4.2'!$G$59:$G$138</c:f>
              <c:numCache>
                <c:formatCode>General</c:formatCode>
                <c:ptCount val="80"/>
                <c:pt idx="40" formatCode="0.0">
                  <c:v>12.97736167907715</c:v>
                </c:pt>
                <c:pt idx="41" formatCode="0.0">
                  <c:v>5.5149874687194824</c:v>
                </c:pt>
                <c:pt idx="42" formatCode="0.0">
                  <c:v>12.602964401245121</c:v>
                </c:pt>
                <c:pt idx="43" formatCode="0.0">
                  <c:v>11.86232280731201</c:v>
                </c:pt>
                <c:pt idx="44" formatCode="0.0">
                  <c:v>12.587587356567379</c:v>
                </c:pt>
                <c:pt idx="45" formatCode="0.0">
                  <c:v>9.6012544631958008</c:v>
                </c:pt>
                <c:pt idx="46" formatCode="0.0">
                  <c:v>12.185310363769529</c:v>
                </c:pt>
                <c:pt idx="47" formatCode="0.0">
                  <c:v>5.2132754325866699</c:v>
                </c:pt>
                <c:pt idx="48" formatCode="0.0">
                  <c:v>12.43613433837891</c:v>
                </c:pt>
                <c:pt idx="49" formatCode="0.0">
                  <c:v>10.39617252349854</c:v>
                </c:pt>
                <c:pt idx="50" formatCode="0.0">
                  <c:v>5.6775398254394531</c:v>
                </c:pt>
                <c:pt idx="51" formatCode="0.0">
                  <c:v>6.4173154830932617</c:v>
                </c:pt>
                <c:pt idx="52" formatCode="0.0">
                  <c:v>11.80753231048584</c:v>
                </c:pt>
                <c:pt idx="53" formatCode="0.0">
                  <c:v>11.19995021820068</c:v>
                </c:pt>
                <c:pt idx="54" formatCode="0.0">
                  <c:v>3.9398009777069092</c:v>
                </c:pt>
                <c:pt idx="55" formatCode="0.0">
                  <c:v>5.7503986358642578</c:v>
                </c:pt>
                <c:pt idx="56" formatCode="0.0">
                  <c:v>9.4708261489868164</c:v>
                </c:pt>
                <c:pt idx="57" formatCode="0.0">
                  <c:v>4.9559750556945801</c:v>
                </c:pt>
                <c:pt idx="58" formatCode="0.0">
                  <c:v>9.2615814208984375</c:v>
                </c:pt>
                <c:pt idx="59" formatCode="0.0">
                  <c:v>13.245125770568849</c:v>
                </c:pt>
                <c:pt idx="60" formatCode="0.0">
                  <c:v>10.13500881195068</c:v>
                </c:pt>
                <c:pt idx="61" formatCode="0.0">
                  <c:v>11.67638492584229</c:v>
                </c:pt>
                <c:pt idx="62" formatCode="0.0">
                  <c:v>12.96363544464111</c:v>
                </c:pt>
                <c:pt idx="63" formatCode="0.0">
                  <c:v>1.924552202224731</c:v>
                </c:pt>
                <c:pt idx="64" formatCode="0.0">
                  <c:v>5.822484016418457</c:v>
                </c:pt>
                <c:pt idx="65" formatCode="0.0">
                  <c:v>6.1170516014099121</c:v>
                </c:pt>
                <c:pt idx="66" formatCode="0.0">
                  <c:v>12.532985687255859</c:v>
                </c:pt>
                <c:pt idx="67" formatCode="0.0">
                  <c:v>2.0095219612121582</c:v>
                </c:pt>
                <c:pt idx="68" formatCode="0.0">
                  <c:v>5.2432928085327148</c:v>
                </c:pt>
                <c:pt idx="69" formatCode="0.0">
                  <c:v>10.92852783203125</c:v>
                </c:pt>
                <c:pt idx="70" formatCode="0.0">
                  <c:v>4.4809231758117676</c:v>
                </c:pt>
                <c:pt idx="71" formatCode="0.0">
                  <c:v>10.211404800415041</c:v>
                </c:pt>
                <c:pt idx="72" formatCode="0.0">
                  <c:v>8.4644460678100586</c:v>
                </c:pt>
                <c:pt idx="73" formatCode="0.0">
                  <c:v>12.47063064575195</c:v>
                </c:pt>
                <c:pt idx="74" formatCode="0.0">
                  <c:v>7.4152164459228516</c:v>
                </c:pt>
                <c:pt idx="75" formatCode="0.0">
                  <c:v>4.7748866081237793</c:v>
                </c:pt>
                <c:pt idx="76" formatCode="0.0">
                  <c:v>10.131045341491699</c:v>
                </c:pt>
                <c:pt idx="77" formatCode="0.0">
                  <c:v>9.9865093231201172</c:v>
                </c:pt>
                <c:pt idx="78" formatCode="0.0">
                  <c:v>10.952919960021971</c:v>
                </c:pt>
                <c:pt idx="79" formatCode="0.0">
                  <c:v>7.8167157173156738</c:v>
                </c:pt>
              </c:numCache>
            </c:numRef>
          </c:xVal>
          <c:yVal>
            <c:numRef>
              <c:f>'Figure I.4.2'!$F$59:$F$138</c:f>
              <c:numCache>
                <c:formatCode>General</c:formatCode>
                <c:ptCount val="80"/>
                <c:pt idx="40" formatCode="0.0">
                  <c:v>463.10519409179688</c:v>
                </c:pt>
                <c:pt idx="41" formatCode="0.0">
                  <c:v>365.5252685546875</c:v>
                </c:pt>
                <c:pt idx="42" formatCode="0.0">
                  <c:v>527.302490234375</c:v>
                </c:pt>
                <c:pt idx="43" formatCode="0.0">
                  <c:v>535.57928466796875</c:v>
                </c:pt>
                <c:pt idx="44" formatCode="0.0">
                  <c:v>453.15176391601563</c:v>
                </c:pt>
                <c:pt idx="45" formatCode="0.0">
                  <c:v>468.449951171875</c:v>
                </c:pt>
                <c:pt idx="46" formatCode="0.0">
                  <c:v>489.27386474609381</c:v>
                </c:pt>
                <c:pt idx="47" formatCode="0.0">
                  <c:v>396.88229370117188</c:v>
                </c:pt>
                <c:pt idx="48" formatCode="0.0">
                  <c:v>484.13922119140631</c:v>
                </c:pt>
                <c:pt idx="49" formatCode="0.0">
                  <c:v>395.0299072265625</c:v>
                </c:pt>
                <c:pt idx="50" formatCode="0.0">
                  <c:v>354.96243286132813</c:v>
                </c:pt>
                <c:pt idx="51" formatCode="0.0">
                  <c:v>388.7816162109375</c:v>
                </c:pt>
                <c:pt idx="52" formatCode="0.0">
                  <c:v>430.14633178710938</c:v>
                </c:pt>
                <c:pt idx="53" formatCode="0.0">
                  <c:v>337.53976440429688</c:v>
                </c:pt>
                <c:pt idx="54" formatCode="0.0">
                  <c:v>425.43911743164063</c:v>
                </c:pt>
                <c:pt idx="55" formatCode="0.0">
                  <c:v>540.351806640625</c:v>
                </c:pt>
                <c:pt idx="56" formatCode="0.0">
                  <c:v>405.60116577148438</c:v>
                </c:pt>
                <c:pt idx="57" formatCode="0.0">
                  <c:v>551.92315673828125</c:v>
                </c:pt>
                <c:pt idx="58" formatCode="0.0">
                  <c:v>458.89645385742188</c:v>
                </c:pt>
                <c:pt idx="59" formatCode="0.0">
                  <c:v>483.15945434570313</c:v>
                </c:pt>
                <c:pt idx="60" formatCode="0.0">
                  <c:v>393.94534301757813</c:v>
                </c:pt>
                <c:pt idx="61" formatCode="0.0">
                  <c:v>414.10623168945313</c:v>
                </c:pt>
                <c:pt idx="62" formatCode="0.0">
                  <c:v>491.64828491210938</c:v>
                </c:pt>
                <c:pt idx="63" formatCode="0.0">
                  <c:v>336.39602661132813</c:v>
                </c:pt>
                <c:pt idx="64" formatCode="0.0">
                  <c:v>431.1104736328125</c:v>
                </c:pt>
                <c:pt idx="65" formatCode="0.0">
                  <c:v>377.41693115234381</c:v>
                </c:pt>
                <c:pt idx="66" formatCode="0.0">
                  <c:v>388.57550048828131</c:v>
                </c:pt>
                <c:pt idx="67" formatCode="0.0">
                  <c:v>363.93536376953131</c:v>
                </c:pt>
                <c:pt idx="68" formatCode="0.0">
                  <c:v>361.22802734375</c:v>
                </c:pt>
                <c:pt idx="69" formatCode="0.0">
                  <c:v>418.30667114257813</c:v>
                </c:pt>
                <c:pt idx="70" formatCode="0.0">
                  <c:v>368.22171020507813</c:v>
                </c:pt>
                <c:pt idx="71" formatCode="0.0">
                  <c:v>496.94790649414063</c:v>
                </c:pt>
                <c:pt idx="72" formatCode="0.0">
                  <c:v>364.7662353515625</c:v>
                </c:pt>
                <c:pt idx="73" formatCode="0.0">
                  <c:v>411.69656372070313</c:v>
                </c:pt>
                <c:pt idx="74" formatCode="0.0">
                  <c:v>365.74667358398438</c:v>
                </c:pt>
                <c:pt idx="75" formatCode="0.0">
                  <c:v>354.7197265625</c:v>
                </c:pt>
                <c:pt idx="76" formatCode="0.0">
                  <c:v>339.10723876953131</c:v>
                </c:pt>
                <c:pt idx="77" formatCode="0.0">
                  <c:v>466.01611328125</c:v>
                </c:pt>
                <c:pt idx="78" formatCode="0.0">
                  <c:v>488.97509765625</c:v>
                </c:pt>
                <c:pt idx="79" formatCode="0.0">
                  <c:v>390.02423095703131</c:v>
                </c:pt>
              </c:numCache>
            </c:numRef>
          </c:yVal>
          <c:smooth val="0"/>
          <c:extLst>
            <c:ext xmlns:c15="http://schemas.microsoft.com/office/drawing/2012/chart" uri="{02D57815-91ED-43cb-92C2-25804820EDAC}">
              <c15:datalabelsRange>
                <c15:f>'Figure I.4.2'!$A$59:$A$138</c15:f>
                <c15:dlblRangeCache>
                  <c:ptCount val="80"/>
                  <c:pt idx="0">
                    <c:v>Switzerland</c:v>
                  </c:pt>
                  <c:pt idx="1">
                    <c:v>Belgium</c:v>
                  </c:pt>
                  <c:pt idx="2">
                    <c:v>Austria</c:v>
                  </c:pt>
                  <c:pt idx="3">
                    <c:v>Czech Republic</c:v>
                  </c:pt>
                  <c:pt idx="4">
                    <c:v>Germany</c:v>
                  </c:pt>
                  <c:pt idx="5">
                    <c:v>France</c:v>
                  </c:pt>
                  <c:pt idx="6">
                    <c:v>Hungary</c:v>
                  </c:pt>
                  <c:pt idx="7">
                    <c:v>Portugal</c:v>
                  </c:pt>
                  <c:pt idx="8">
                    <c:v>Slovak Republic</c:v>
                  </c:pt>
                  <c:pt idx="9">
                    <c:v>Israel</c:v>
                  </c:pt>
                  <c:pt idx="10">
                    <c:v>Romania</c:v>
                  </c:pt>
                  <c:pt idx="11">
                    <c:v>Brazil</c:v>
                  </c:pt>
                  <c:pt idx="12">
                    <c:v>Netherlands*</c:v>
                  </c:pt>
                  <c:pt idx="13">
                    <c:v>Ukrainian regions (18 of 27)</c:v>
                  </c:pt>
                  <c:pt idx="14">
                    <c:v>Colombia</c:v>
                  </c:pt>
                  <c:pt idx="15">
                    <c:v>Slovenia</c:v>
                  </c:pt>
                  <c:pt idx="16">
                    <c:v>Viet Nam</c:v>
                  </c:pt>
                  <c:pt idx="17">
                    <c:v>Brunei Darussalam</c:v>
                  </c:pt>
                  <c:pt idx="18">
                    <c:v>Malaysia</c:v>
                  </c:pt>
                  <c:pt idx="19">
                    <c:v>Chinese Taipei</c:v>
                  </c:pt>
                  <c:pt idx="20">
                    <c:v>Sweden</c:v>
                  </c:pt>
                  <c:pt idx="21">
                    <c:v>Panama*</c:v>
                  </c:pt>
                  <c:pt idx="22">
                    <c:v>United States*</c:v>
                  </c:pt>
                  <c:pt idx="23">
                    <c:v>El Salvador</c:v>
                  </c:pt>
                  <c:pt idx="24">
                    <c:v>Mongolia</c:v>
                  </c:pt>
                  <c:pt idx="25">
                    <c:v>Bulgaria</c:v>
                  </c:pt>
                  <c:pt idx="26">
                    <c:v>Spain</c:v>
                  </c:pt>
                  <c:pt idx="27">
                    <c:v>Italy</c:v>
                  </c:pt>
                  <c:pt idx="28">
                    <c:v>Serbia</c:v>
                  </c:pt>
                  <c:pt idx="29">
                    <c:v>Estonia</c:v>
                  </c:pt>
                  <c:pt idx="30">
                    <c:v>Argentina</c:v>
                  </c:pt>
                  <c:pt idx="31">
                    <c:v>New Zealand*</c:v>
                  </c:pt>
                  <c:pt idx="32">
                    <c:v>Moldova</c:v>
                  </c:pt>
                  <c:pt idx="33">
                    <c:v>Lithuania</c:v>
                  </c:pt>
                  <c:pt idx="34">
                    <c:v>Poland</c:v>
                  </c:pt>
                  <c:pt idx="35">
                    <c:v>Guatemala</c:v>
                  </c:pt>
                  <c:pt idx="36">
                    <c:v>Singapore</c:v>
                  </c:pt>
                  <c:pt idx="37">
                    <c:v>Peru</c:v>
                  </c:pt>
                  <c:pt idx="38">
                    <c:v>Uruguay</c:v>
                  </c:pt>
                  <c:pt idx="39">
                    <c:v>Australia*</c:v>
                  </c:pt>
                  <c:pt idx="40">
                    <c:v>Croatia</c:v>
                  </c:pt>
                  <c:pt idx="41">
                    <c:v>Indonesia</c:v>
                  </c:pt>
                  <c:pt idx="42">
                    <c:v>Korea</c:v>
                  </c:pt>
                  <c:pt idx="43">
                    <c:v>Japan</c:v>
                  </c:pt>
                  <c:pt idx="44">
                    <c:v>Türkiye</c:v>
                  </c:pt>
                  <c:pt idx="45">
                    <c:v>Norway</c:v>
                  </c:pt>
                  <c:pt idx="46">
                    <c:v>Denmark*</c:v>
                  </c:pt>
                  <c:pt idx="47">
                    <c:v>Baku (Azerbaijan)</c:v>
                  </c:pt>
                  <c:pt idx="48">
                    <c:v>Finland</c:v>
                  </c:pt>
                  <c:pt idx="49">
                    <c:v>Mexico</c:v>
                  </c:pt>
                  <c:pt idx="50">
                    <c:v>Kosovo</c:v>
                  </c:pt>
                  <c:pt idx="51">
                    <c:v>Saudi Arabia</c:v>
                  </c:pt>
                  <c:pt idx="52">
                    <c:v>Greece</c:v>
                  </c:pt>
                  <c:pt idx="53">
                    <c:v>Paraguay</c:v>
                  </c:pt>
                  <c:pt idx="54">
                    <c:v>Kazakhstan</c:v>
                  </c:pt>
                  <c:pt idx="55">
                    <c:v>Hong Kong (China)*</c:v>
                  </c:pt>
                  <c:pt idx="56">
                    <c:v>Montenegro</c:v>
                  </c:pt>
                  <c:pt idx="57">
                    <c:v>Macao (China)</c:v>
                  </c:pt>
                  <c:pt idx="58">
                    <c:v>Iceland</c:v>
                  </c:pt>
                  <c:pt idx="59">
                    <c:v>Latvia*</c:v>
                  </c:pt>
                  <c:pt idx="60">
                    <c:v>Thailand</c:v>
                  </c:pt>
                  <c:pt idx="61">
                    <c:v>Qatar</c:v>
                  </c:pt>
                  <c:pt idx="62">
                    <c:v>Ireland*</c:v>
                  </c:pt>
                  <c:pt idx="63">
                    <c:v>Cambodia</c:v>
                  </c:pt>
                  <c:pt idx="64">
                    <c:v>United Arab Emirates</c:v>
                  </c:pt>
                  <c:pt idx="65">
                    <c:v>Jamaica*</c:v>
                  </c:pt>
                  <c:pt idx="66">
                    <c:v>North Macedonia</c:v>
                  </c:pt>
                  <c:pt idx="67">
                    <c:v>Uzbekistan</c:v>
                  </c:pt>
                  <c:pt idx="68">
                    <c:v>Jordan</c:v>
                  </c:pt>
                  <c:pt idx="69">
                    <c:v>Cyprus</c:v>
                  </c:pt>
                  <c:pt idx="70">
                    <c:v>Albania</c:v>
                  </c:pt>
                  <c:pt idx="71">
                    <c:v>Canada*</c:v>
                  </c:pt>
                  <c:pt idx="72">
                    <c:v>Morocco</c:v>
                  </c:pt>
                  <c:pt idx="73">
                    <c:v>Chile</c:v>
                  </c:pt>
                  <c:pt idx="74">
                    <c:v>Palestinian Authority</c:v>
                  </c:pt>
                  <c:pt idx="75">
                    <c:v>Philippines</c:v>
                  </c:pt>
                  <c:pt idx="76">
                    <c:v>Dominican Republic</c:v>
                  </c:pt>
                  <c:pt idx="77">
                    <c:v>Malta</c:v>
                  </c:pt>
                  <c:pt idx="78">
                    <c:v>United Kingdom*</c:v>
                  </c:pt>
                  <c:pt idx="79">
                    <c:v>Georgia</c:v>
                  </c:pt>
                </c15:dlblRangeCache>
              </c15:datalabelsRange>
            </c:ext>
            <c:ext xmlns:c16="http://schemas.microsoft.com/office/drawing/2014/chart" uri="{C3380CC4-5D6E-409C-BE32-E72D297353CC}">
              <c16:uniqueId val="{000000F2-28CC-4CA2-9E6B-AAF20F2AEC56}"/>
            </c:ext>
          </c:extLst>
        </c:ser>
        <c:ser>
          <c:idx val="1"/>
          <c:order val="3"/>
          <c:tx>
            <c:v>R2</c:v>
          </c:tx>
          <c:spPr>
            <a:ln w="25400" cap="rnd" cmpd="sng" algn="ctr">
              <a:solidFill>
                <a:srgbClr val="00B5B5"/>
              </a:solidFill>
              <a:prstDash val="solid"/>
              <a:round/>
            </a:ln>
            <a:effectLst/>
          </c:spPr>
          <c:marker>
            <c:symbol val="none"/>
          </c:marker>
          <c:xVal>
            <c:numRef>
              <c:f>'Figure I.4.2'!$I$58:$I$59</c:f>
              <c:numCache>
                <c:formatCode>0.00</c:formatCode>
                <c:ptCount val="2"/>
                <c:pt idx="0">
                  <c:v>15.464974403381349</c:v>
                </c:pt>
                <c:pt idx="1">
                  <c:v>15.464974403381349</c:v>
                </c:pt>
              </c:numCache>
            </c:numRef>
          </c:xVal>
          <c:yVal>
            <c:numRef>
              <c:f>'Figure I.4.2'!$H$58:$H$59</c:f>
              <c:numCache>
                <c:formatCode>General</c:formatCode>
                <c:ptCount val="2"/>
                <c:pt idx="0">
                  <c:v>600</c:v>
                </c:pt>
                <c:pt idx="1">
                  <c:v>300</c:v>
                </c:pt>
              </c:numCache>
            </c:numRef>
          </c:yVal>
          <c:smooth val="0"/>
          <c:extLst>
            <c:ext xmlns:c16="http://schemas.microsoft.com/office/drawing/2014/chart" uri="{C3380CC4-5D6E-409C-BE32-E72D297353CC}">
              <c16:uniqueId val="{000000F3-28CC-4CA2-9E6B-AAF20F2AEC56}"/>
            </c:ext>
          </c:extLst>
        </c:ser>
        <c:ser>
          <c:idx val="2"/>
          <c:order val="4"/>
          <c:tx>
            <c:v>OECD-hor</c:v>
          </c:tx>
          <c:spPr>
            <a:ln w="25400" cap="rnd" cmpd="sng" algn="ctr">
              <a:solidFill>
                <a:srgbClr val="79AF02"/>
              </a:solidFill>
              <a:prstDash val="solid"/>
              <a:round/>
            </a:ln>
            <a:effectLst/>
          </c:spPr>
          <c:marker>
            <c:symbol val="none"/>
          </c:marker>
          <c:xVal>
            <c:numRef>
              <c:f>'Figure I.4.2'!$H$61:$H$62</c:f>
              <c:numCache>
                <c:formatCode>0.00</c:formatCode>
                <c:ptCount val="2"/>
                <c:pt idx="0">
                  <c:v>30</c:v>
                </c:pt>
                <c:pt idx="1">
                  <c:v>0</c:v>
                </c:pt>
              </c:numCache>
            </c:numRef>
          </c:xVal>
          <c:yVal>
            <c:numRef>
              <c:f>'Figure I.4.2'!$I$61:$I$62</c:f>
              <c:numCache>
                <c:formatCode>0</c:formatCode>
                <c:ptCount val="2"/>
                <c:pt idx="0">
                  <c:v>472.35763549804688</c:v>
                </c:pt>
                <c:pt idx="1">
                  <c:v>472.35763549804688</c:v>
                </c:pt>
              </c:numCache>
            </c:numRef>
          </c:yVal>
          <c:smooth val="0"/>
          <c:extLst>
            <c:ext xmlns:c16="http://schemas.microsoft.com/office/drawing/2014/chart" uri="{C3380CC4-5D6E-409C-BE32-E72D297353CC}">
              <c16:uniqueId val="{000000F4-28CC-4CA2-9E6B-AAF20F2AEC56}"/>
            </c:ext>
          </c:extLst>
        </c:ser>
        <c:dLbls>
          <c:showLegendKey val="0"/>
          <c:showVal val="0"/>
          <c:showCatName val="0"/>
          <c:showSerName val="0"/>
          <c:showPercent val="0"/>
          <c:showBubbleSize val="0"/>
        </c:dLbls>
        <c:axId val="402047400"/>
        <c:axId val="1"/>
      </c:scatterChart>
      <c:valAx>
        <c:axId val="402047400"/>
        <c:scaling>
          <c:orientation val="maxMin"/>
          <c:max val="30"/>
          <c:min val="0"/>
        </c:scaling>
        <c:delete val="0"/>
        <c:axPos val="b"/>
        <c:majorGridlines>
          <c:spPr>
            <a:ln w="3175" cap="flat" cmpd="sng" algn="ctr">
              <a:solidFill>
                <a:srgbClr val="BFBFBF"/>
              </a:solidFill>
              <a:prstDash val="sysDash"/>
              <a:round/>
            </a:ln>
            <a:effectLst/>
          </c:spPr>
        </c:majorGridlines>
        <c:numFmt formatCode="#,##0" sourceLinked="0"/>
        <c:majorTickMark val="none"/>
        <c:minorTickMark val="none"/>
        <c:tickLblPos val="low"/>
        <c:spPr>
          <a:noFill/>
          <a:ln w="6350" cap="flat" cmpd="sng" algn="ctr">
            <a:noFill/>
            <a:prstDash val="solid"/>
            <a:round/>
          </a:ln>
          <a:effectLst/>
        </c:spPr>
        <c:txPr>
          <a:bodyPr rot="0" spcFirstLastPara="1" vertOverflow="ellipsis" wrap="square" anchor="ctr" anchorCtr="1"/>
          <a:lstStyle/>
          <a:p>
            <a:pPr>
              <a:defRPr sz="1100" b="0" i="0" u="none" strike="noStrike" kern="1200" baseline="0">
                <a:solidFill>
                  <a:srgbClr val="000101"/>
                </a:solidFill>
                <a:latin typeface="Calibri"/>
                <a:ea typeface="Calibri"/>
                <a:cs typeface="Calibri"/>
              </a:defRPr>
            </a:pPr>
            <a:endParaRPr lang="en-US"/>
          </a:p>
        </c:txPr>
        <c:crossAx val="1"/>
        <c:crosses val="autoZero"/>
        <c:crossBetween val="midCat"/>
      </c:valAx>
      <c:valAx>
        <c:axId val="1"/>
        <c:scaling>
          <c:orientation val="minMax"/>
          <c:max val="600"/>
          <c:min val="300"/>
        </c:scaling>
        <c:delete val="0"/>
        <c:axPos val="r"/>
        <c:majorGridlines>
          <c:spPr>
            <a:ln w="12700" cap="flat" cmpd="sng" algn="ctr">
              <a:solidFill>
                <a:srgbClr val="D9D9D9"/>
              </a:solidFill>
              <a:prstDash val="sysDash"/>
              <a:round/>
            </a:ln>
            <a:effectLst/>
          </c:spPr>
        </c:majorGridlines>
        <c:title>
          <c:tx>
            <c:rich>
              <a:bodyPr rot="-5400000" spcFirstLastPara="1" vertOverflow="ellipsis" vert="horz" wrap="square" anchor="ctr" anchorCtr="1"/>
              <a:lstStyle/>
              <a:p>
                <a:pPr algn="ctr">
                  <a:defRPr sz="1100" b="1" i="0" u="none" strike="noStrike" kern="1200" baseline="0">
                    <a:solidFill>
                      <a:srgbClr val="000101"/>
                    </a:solidFill>
                    <a:latin typeface="Calibri" panose="020F0502020204030204" pitchFamily="34" charset="0"/>
                    <a:ea typeface="Calibri"/>
                    <a:cs typeface="Calibri"/>
                  </a:defRPr>
                </a:pPr>
                <a:r>
                  <a:rPr lang="en-US" sz="1100" b="1">
                    <a:solidFill>
                      <a:srgbClr val="000101"/>
                    </a:solidFill>
                    <a:latin typeface="Calibri" panose="020F0502020204030204" pitchFamily="34" charset="0"/>
                  </a:rPr>
                  <a:t>Mean score in mathematics</a:t>
                </a:r>
              </a:p>
            </c:rich>
          </c:tx>
          <c:layout>
            <c:manualLayout>
              <c:xMode val="edge"/>
              <c:yMode val="edge"/>
              <c:x val="4.3337950313867132E-3"/>
              <c:y val="0.11449800200008298"/>
            </c:manualLayout>
          </c:layout>
          <c:overlay val="0"/>
          <c:spPr>
            <a:noFill/>
            <a:ln>
              <a:noFill/>
            </a:ln>
            <a:effectLst/>
          </c:spPr>
          <c:txPr>
            <a:bodyPr rot="-5400000" spcFirstLastPara="1" vertOverflow="ellipsis" vert="horz" wrap="square" anchor="ctr" anchorCtr="1"/>
            <a:lstStyle/>
            <a:p>
              <a:pPr algn="ctr">
                <a:defRPr sz="1100" b="1" i="0" u="none" strike="noStrike" kern="1200" baseline="0">
                  <a:solidFill>
                    <a:srgbClr val="000101"/>
                  </a:solidFill>
                  <a:latin typeface="Calibri" panose="020F0502020204030204" pitchFamily="34" charset="0"/>
                  <a:ea typeface="Calibri"/>
                  <a:cs typeface="Calibri"/>
                </a:defRPr>
              </a:pPr>
              <a:endParaRPr lang="en-US"/>
            </a:p>
          </c:txPr>
        </c:title>
        <c:numFmt formatCode="0" sourceLinked="1"/>
        <c:majorTickMark val="none"/>
        <c:minorTickMark val="none"/>
        <c:tickLblPos val="high"/>
        <c:spPr>
          <a:noFill/>
          <a:ln w="6350" cap="flat" cmpd="sng" algn="ctr">
            <a:noFill/>
            <a:prstDash val="solid"/>
            <a:round/>
          </a:ln>
          <a:effectLst/>
        </c:spPr>
        <c:txPr>
          <a:bodyPr rot="0" spcFirstLastPara="1" vertOverflow="ellipsis" wrap="square" anchor="ctr" anchorCtr="1"/>
          <a:lstStyle/>
          <a:p>
            <a:pPr>
              <a:defRPr sz="1100" b="0" i="0" u="none" strike="noStrike" kern="1200" baseline="0">
                <a:solidFill>
                  <a:srgbClr val="000101"/>
                </a:solidFill>
                <a:latin typeface="Calibri"/>
                <a:ea typeface="Calibri"/>
                <a:cs typeface="Calibri"/>
              </a:defRPr>
            </a:pPr>
            <a:endParaRPr lang="en-US"/>
          </a:p>
        </c:txPr>
        <c:crossAx val="402047400"/>
        <c:crosses val="autoZero"/>
        <c:crossBetween val="midCat"/>
        <c:majorUnit val="20"/>
      </c:valAx>
      <c:spPr>
        <a:noFill/>
        <a:ln w="25400">
          <a:noFill/>
        </a:ln>
        <a:effectLst/>
      </c:spPr>
    </c:plotArea>
    <c:legend>
      <c:legendPos val="r"/>
      <c:legendEntry>
        <c:idx val="0"/>
        <c:txPr>
          <a:bodyPr rot="0" spcFirstLastPara="1" vertOverflow="ellipsis" vert="horz" wrap="square" anchor="ctr" anchorCtr="1"/>
          <a:lstStyle/>
          <a:p>
            <a:pPr>
              <a:defRPr sz="1300" b="0" i="0" u="none" strike="noStrike" kern="1200" baseline="0">
                <a:solidFill>
                  <a:srgbClr val="000101"/>
                </a:solidFill>
                <a:latin typeface="Calibri"/>
                <a:ea typeface="Calibri"/>
                <a:cs typeface="Calibri"/>
              </a:defRPr>
            </a:pPr>
            <a:endParaRPr lang="en-US"/>
          </a:p>
        </c:txPr>
      </c:legendEntry>
      <c:legendEntry>
        <c:idx val="1"/>
        <c:txPr>
          <a:bodyPr rot="0" spcFirstLastPara="1" vertOverflow="ellipsis" vert="horz" wrap="square" anchor="ctr" anchorCtr="1"/>
          <a:lstStyle/>
          <a:p>
            <a:pPr>
              <a:defRPr sz="1300" b="0" i="0" u="none" strike="noStrike" kern="1200" baseline="0">
                <a:solidFill>
                  <a:srgbClr val="000101"/>
                </a:solidFill>
                <a:latin typeface="Calibri"/>
                <a:ea typeface="Calibri"/>
                <a:cs typeface="Calibri"/>
              </a:defRPr>
            </a:pPr>
            <a:endParaRPr lang="en-US"/>
          </a:p>
        </c:txPr>
      </c:legendEntry>
      <c:legendEntry>
        <c:idx val="2"/>
        <c:txPr>
          <a:bodyPr rot="0" spcFirstLastPara="1" vertOverflow="ellipsis" vert="horz" wrap="square" anchor="ctr" anchorCtr="1"/>
          <a:lstStyle/>
          <a:p>
            <a:pPr>
              <a:defRPr sz="1300" b="0" i="0" u="none" strike="noStrike" kern="1200" baseline="0">
                <a:solidFill>
                  <a:srgbClr val="000101"/>
                </a:solidFill>
                <a:latin typeface="Calibri"/>
                <a:ea typeface="Calibri"/>
                <a:cs typeface="Calibri"/>
              </a:defRPr>
            </a:pPr>
            <a:endParaRPr lang="en-US"/>
          </a:p>
        </c:txPr>
      </c:legendEntry>
      <c:legendEntry>
        <c:idx val="3"/>
        <c:delete val="1"/>
      </c:legendEntry>
      <c:legendEntry>
        <c:idx val="4"/>
        <c:delete val="1"/>
      </c:legendEntry>
      <c:layout>
        <c:manualLayout>
          <c:xMode val="edge"/>
          <c:yMode val="edge"/>
          <c:x val="0.13452940230419314"/>
          <c:y val="7.6802053609623198E-3"/>
          <c:w val="0.72831217566368767"/>
          <c:h val="0.10303493679374465"/>
        </c:manualLayout>
      </c:layout>
      <c:overlay val="0"/>
      <c:spPr>
        <a:noFill/>
        <a:ln>
          <a:noFill/>
        </a:ln>
        <a:effectLst/>
      </c:spPr>
      <c:txPr>
        <a:bodyPr rot="0" spcFirstLastPara="1" vertOverflow="ellipsis" vert="horz" wrap="square" anchor="ctr" anchorCtr="1"/>
        <a:lstStyle/>
        <a:p>
          <a:pPr>
            <a:defRPr sz="1300" b="0" i="0" u="none" strike="noStrike" kern="1200" baseline="0">
              <a:solidFill>
                <a:srgbClr val="000000"/>
              </a:solidFill>
              <a:latin typeface="+mn-lt"/>
              <a:ea typeface="Calibri"/>
              <a:cs typeface="Calibri"/>
            </a:defRPr>
          </a:pPr>
          <a:endParaRPr lang="en-US"/>
        </a:p>
      </c:txPr>
    </c:legend>
    <c:plotVisOnly val="1"/>
    <c:dispBlanksAs val="gap"/>
    <c:showDLblsOverMax val="0"/>
  </c:chart>
  <c:spPr>
    <a:noFill/>
    <a:ln w="6350" cap="flat" cmpd="sng" algn="ctr">
      <a:noFill/>
      <a:prstDash val="solid"/>
      <a:miter lim="800000"/>
    </a:ln>
    <a:effectLst/>
    <a:extLst>
      <a:ext uri="{909E8E84-426E-40DD-AFC4-6F175D3DCCD1}">
        <a14:hiddenFill xmlns:a14="http://schemas.microsoft.com/office/drawing/2010/main">
          <a:noFill/>
        </a14:hiddenFill>
      </a:ext>
    </a:extLst>
  </c:spPr>
  <c:txPr>
    <a:bodyPr/>
    <a:lstStyle/>
    <a:p>
      <a:pPr>
        <a:defRPr sz="1000" b="0" i="0" u="none" strike="noStrike" baseline="0">
          <a:solidFill>
            <a:srgbClr val="000000"/>
          </a:solidFill>
          <a:latin typeface="Calibri"/>
          <a:ea typeface="Calibri"/>
          <a:cs typeface="Calibri"/>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2187549264455747E-2"/>
          <c:y val="8.8158880281247465E-2"/>
          <c:w val="0.9505101930751807"/>
          <c:h val="0.57132871313430333"/>
        </c:manualLayout>
      </c:layout>
      <c:barChart>
        <c:barDir val="col"/>
        <c:grouping val="stacked"/>
        <c:varyColors val="0"/>
        <c:ser>
          <c:idx val="0"/>
          <c:order val="0"/>
          <c:tx>
            <c:strRef>
              <c:f>Sheet1!$B$1</c:f>
              <c:strCache>
                <c:ptCount val="1"/>
                <c:pt idx="0">
                  <c:v>Isolation index</c:v>
                </c:pt>
              </c:strCache>
            </c:strRef>
          </c:tx>
          <c:spPr>
            <a:solidFill>
              <a:srgbClr val="3DB8B8"/>
            </a:solidFill>
            <a:ln>
              <a:noFill/>
            </a:ln>
            <a:effectLst/>
          </c:spPr>
          <c:invertIfNegative val="0"/>
          <c:cat>
            <c:strRef>
              <c:f>Sheet1!$A$2:$A$82</c:f>
              <c:strCache>
                <c:ptCount val="80"/>
                <c:pt idx="0">
                  <c:v>Iceland</c:v>
                </c:pt>
                <c:pt idx="1">
                  <c:v>Finland</c:v>
                </c:pt>
                <c:pt idx="2">
                  <c:v>Ireland*</c:v>
                </c:pt>
                <c:pt idx="3">
                  <c:v>Saudi Arabia</c:v>
                </c:pt>
                <c:pt idx="4">
                  <c:v>Denmark*</c:v>
                </c:pt>
                <c:pt idx="5">
                  <c:v>Baku (Azerbaijan)</c:v>
                </c:pt>
                <c:pt idx="6">
                  <c:v>Sweden</c:v>
                </c:pt>
                <c:pt idx="7">
                  <c:v>Malta</c:v>
                </c:pt>
                <c:pt idx="8">
                  <c:v>Uzbekistan</c:v>
                </c:pt>
                <c:pt idx="9">
                  <c:v>Spain</c:v>
                </c:pt>
                <c:pt idx="10">
                  <c:v>Estonia</c:v>
                </c:pt>
                <c:pt idx="11">
                  <c:v>Canada*</c:v>
                </c:pt>
                <c:pt idx="12">
                  <c:v>Palestinian Authority</c:v>
                </c:pt>
                <c:pt idx="13">
                  <c:v>Portugal</c:v>
                </c:pt>
                <c:pt idx="14">
                  <c:v>United Kingdom*</c:v>
                </c:pt>
                <c:pt idx="15">
                  <c:v>Cambodia</c:v>
                </c:pt>
                <c:pt idx="16">
                  <c:v>Latvia*</c:v>
                </c:pt>
                <c:pt idx="17">
                  <c:v>New Zealand*</c:v>
                </c:pt>
                <c:pt idx="18">
                  <c:v>United States*</c:v>
                </c:pt>
                <c:pt idx="19">
                  <c:v>Philippines</c:v>
                </c:pt>
                <c:pt idx="20">
                  <c:v>Albania</c:v>
                </c:pt>
                <c:pt idx="21">
                  <c:v>Moldova</c:v>
                </c:pt>
                <c:pt idx="22">
                  <c:v>Jordan</c:v>
                </c:pt>
                <c:pt idx="23">
                  <c:v>Chile</c:v>
                </c:pt>
                <c:pt idx="24">
                  <c:v>Kazakhstan</c:v>
                </c:pt>
                <c:pt idx="25">
                  <c:v>Australia*</c:v>
                </c:pt>
                <c:pt idx="26">
                  <c:v>Macao (China)</c:v>
                </c:pt>
                <c:pt idx="27">
                  <c:v>Mexico</c:v>
                </c:pt>
                <c:pt idx="28">
                  <c:v>Costa Rica</c:v>
                </c:pt>
                <c:pt idx="29">
                  <c:v>Georgia</c:v>
                </c:pt>
                <c:pt idx="30">
                  <c:v>Korea</c:v>
                </c:pt>
                <c:pt idx="31">
                  <c:v>Malaysia</c:v>
                </c:pt>
                <c:pt idx="32">
                  <c:v>Dominican Republic</c:v>
                </c:pt>
                <c:pt idx="33">
                  <c:v>Greece</c:v>
                </c:pt>
                <c:pt idx="34">
                  <c:v>Kosovo</c:v>
                </c:pt>
                <c:pt idx="35">
                  <c:v>Mongolia</c:v>
                </c:pt>
                <c:pt idx="36">
                  <c:v>Paraguay</c:v>
                </c:pt>
                <c:pt idx="37">
                  <c:v>OECD average</c:v>
                </c:pt>
                <c:pt idx="38">
                  <c:v>Brunei Darussalam</c:v>
                </c:pt>
                <c:pt idx="39">
                  <c:v>Ukrainian regions (18 of 27)</c:v>
                </c:pt>
                <c:pt idx="40">
                  <c:v>Lithuania</c:v>
                </c:pt>
                <c:pt idx="41">
                  <c:v>El Salvador</c:v>
                </c:pt>
                <c:pt idx="42">
                  <c:v>Montenegro</c:v>
                </c:pt>
                <c:pt idx="43">
                  <c:v>North Macedonia</c:v>
                </c:pt>
                <c:pt idx="44">
                  <c:v>Brazil</c:v>
                </c:pt>
                <c:pt idx="45">
                  <c:v>Singapore</c:v>
                </c:pt>
                <c:pt idx="46">
                  <c:v>Thailand</c:v>
                </c:pt>
                <c:pt idx="47">
                  <c:v>Indonesia</c:v>
                </c:pt>
                <c:pt idx="48">
                  <c:v>Guatemala</c:v>
                </c:pt>
                <c:pt idx="49">
                  <c:v>Peru</c:v>
                </c:pt>
                <c:pt idx="50">
                  <c:v>Uruguay</c:v>
                </c:pt>
                <c:pt idx="51">
                  <c:v>Serbia</c:v>
                </c:pt>
                <c:pt idx="52">
                  <c:v>Qatar</c:v>
                </c:pt>
                <c:pt idx="53">
                  <c:v>Viet Nam</c:v>
                </c:pt>
                <c:pt idx="54">
                  <c:v>Switzerland</c:v>
                </c:pt>
                <c:pt idx="55">
                  <c:v>Argentina</c:v>
                </c:pt>
                <c:pt idx="56">
                  <c:v>Israel</c:v>
                </c:pt>
                <c:pt idx="57">
                  <c:v>Colombia</c:v>
                </c:pt>
                <c:pt idx="58">
                  <c:v>Hong Kong (China)*</c:v>
                </c:pt>
                <c:pt idx="59">
                  <c:v>Chinese Taipei</c:v>
                </c:pt>
                <c:pt idx="60">
                  <c:v>Croatia</c:v>
                </c:pt>
                <c:pt idx="61">
                  <c:v>Panama*</c:v>
                </c:pt>
                <c:pt idx="62">
                  <c:v>Morocco</c:v>
                </c:pt>
                <c:pt idx="63">
                  <c:v>Belgium</c:v>
                </c:pt>
                <c:pt idx="64">
                  <c:v>France</c:v>
                </c:pt>
                <c:pt idx="65">
                  <c:v>Italy</c:v>
                </c:pt>
                <c:pt idx="66">
                  <c:v>Poland</c:v>
                </c:pt>
                <c:pt idx="67">
                  <c:v>United Arab Emirates</c:v>
                </c:pt>
                <c:pt idx="68">
                  <c:v>Austria</c:v>
                </c:pt>
                <c:pt idx="69">
                  <c:v>Czech Republic</c:v>
                </c:pt>
                <c:pt idx="70">
                  <c:v>Germany</c:v>
                </c:pt>
                <c:pt idx="71">
                  <c:v>Bulgaria</c:v>
                </c:pt>
                <c:pt idx="72">
                  <c:v>Jamaica*</c:v>
                </c:pt>
                <c:pt idx="73">
                  <c:v>Slovenia</c:v>
                </c:pt>
                <c:pt idx="74">
                  <c:v>Slovak Republic</c:v>
                </c:pt>
                <c:pt idx="75">
                  <c:v>Japan</c:v>
                </c:pt>
                <c:pt idx="76">
                  <c:v>Türkiye</c:v>
                </c:pt>
                <c:pt idx="77">
                  <c:v>Romania</c:v>
                </c:pt>
                <c:pt idx="78">
                  <c:v>Hungary</c:v>
                </c:pt>
                <c:pt idx="79">
                  <c:v>Netherlands*</c:v>
                </c:pt>
              </c:strCache>
            </c:strRef>
          </c:cat>
          <c:val>
            <c:numRef>
              <c:f>Sheet1!$B$2:$B$82</c:f>
              <c:numCache>
                <c:formatCode>0.00</c:formatCode>
                <c:ptCount val="80"/>
                <c:pt idx="0">
                  <c:v>0.57700226902961738</c:v>
                </c:pt>
                <c:pt idx="1">
                  <c:v>0.5810628294944763</c:v>
                </c:pt>
                <c:pt idx="2">
                  <c:v>0.60370700955390932</c:v>
                </c:pt>
                <c:pt idx="3">
                  <c:v>0.60792140960693364</c:v>
                </c:pt>
                <c:pt idx="4">
                  <c:v>0.61727243661880493</c:v>
                </c:pt>
                <c:pt idx="5">
                  <c:v>0.62922607660293584</c:v>
                </c:pt>
                <c:pt idx="6">
                  <c:v>0.63686262965202334</c:v>
                </c:pt>
                <c:pt idx="7">
                  <c:v>0.64115909337997445</c:v>
                </c:pt>
                <c:pt idx="8">
                  <c:v>0.64321510791778569</c:v>
                </c:pt>
                <c:pt idx="9">
                  <c:v>0.64405016899108891</c:v>
                </c:pt>
                <c:pt idx="10">
                  <c:v>0.64677991271018986</c:v>
                </c:pt>
                <c:pt idx="11">
                  <c:v>0.64777155518531804</c:v>
                </c:pt>
                <c:pt idx="12">
                  <c:v>0.65291152596473701</c:v>
                </c:pt>
                <c:pt idx="13">
                  <c:v>0.65765084028244025</c:v>
                </c:pt>
                <c:pt idx="14">
                  <c:v>0.66717475652694702</c:v>
                </c:pt>
                <c:pt idx="15">
                  <c:v>0.67547935843467721</c:v>
                </c:pt>
                <c:pt idx="16">
                  <c:v>0.68130656480789187</c:v>
                </c:pt>
                <c:pt idx="17">
                  <c:v>0.68266424536705017</c:v>
                </c:pt>
                <c:pt idx="18">
                  <c:v>0.68480727672576913</c:v>
                </c:pt>
                <c:pt idx="19">
                  <c:v>0.69086129069328317</c:v>
                </c:pt>
                <c:pt idx="20">
                  <c:v>0.6952758491039277</c:v>
                </c:pt>
                <c:pt idx="21">
                  <c:v>0.69541200399398806</c:v>
                </c:pt>
                <c:pt idx="22">
                  <c:v>0.6964256346225739</c:v>
                </c:pt>
                <c:pt idx="23">
                  <c:v>0.70089421868324286</c:v>
                </c:pt>
                <c:pt idx="24">
                  <c:v>0.7018856406211853</c:v>
                </c:pt>
                <c:pt idx="25">
                  <c:v>0.7046810746192933</c:v>
                </c:pt>
                <c:pt idx="26">
                  <c:v>0.7056466460227967</c:v>
                </c:pt>
                <c:pt idx="27">
                  <c:v>0.70672923922538766</c:v>
                </c:pt>
                <c:pt idx="28">
                  <c:v>0.70797307491302497</c:v>
                </c:pt>
                <c:pt idx="29">
                  <c:v>0.70855852365493777</c:v>
                </c:pt>
                <c:pt idx="30">
                  <c:v>0.71625646352767947</c:v>
                </c:pt>
                <c:pt idx="31">
                  <c:v>0.71722562909126286</c:v>
                </c:pt>
                <c:pt idx="32">
                  <c:v>0.72153972983360293</c:v>
                </c:pt>
                <c:pt idx="33">
                  <c:v>0.72181944251060493</c:v>
                </c:pt>
                <c:pt idx="34">
                  <c:v>0.72706219553947449</c:v>
                </c:pt>
                <c:pt idx="35">
                  <c:v>0.73508173823356637</c:v>
                </c:pt>
                <c:pt idx="36">
                  <c:v>0.74112604260444648</c:v>
                </c:pt>
                <c:pt idx="37">
                  <c:v>0.74255717348408057</c:v>
                </c:pt>
                <c:pt idx="38">
                  <c:v>0.74353122115135195</c:v>
                </c:pt>
                <c:pt idx="39">
                  <c:v>0.74382395148277292</c:v>
                </c:pt>
                <c:pt idx="40">
                  <c:v>0.74451133608818054</c:v>
                </c:pt>
                <c:pt idx="41">
                  <c:v>0.74733213186264047</c:v>
                </c:pt>
                <c:pt idx="42">
                  <c:v>0.74866024851799018</c:v>
                </c:pt>
                <c:pt idx="43">
                  <c:v>0.74919947981834412</c:v>
                </c:pt>
                <c:pt idx="44">
                  <c:v>0.75020170211791992</c:v>
                </c:pt>
                <c:pt idx="45">
                  <c:v>0.75353479385375977</c:v>
                </c:pt>
                <c:pt idx="46">
                  <c:v>0.75354735851287846</c:v>
                </c:pt>
                <c:pt idx="47">
                  <c:v>0.75567297935485844</c:v>
                </c:pt>
                <c:pt idx="48">
                  <c:v>0.75962420701980593</c:v>
                </c:pt>
                <c:pt idx="49">
                  <c:v>0.76482368111610421</c:v>
                </c:pt>
                <c:pt idx="50">
                  <c:v>0.76493520736694343</c:v>
                </c:pt>
                <c:pt idx="51">
                  <c:v>0.77047204375267031</c:v>
                </c:pt>
                <c:pt idx="52">
                  <c:v>0.77390735745429995</c:v>
                </c:pt>
                <c:pt idx="53">
                  <c:v>0.77396509051322937</c:v>
                </c:pt>
                <c:pt idx="54">
                  <c:v>0.77519911527633667</c:v>
                </c:pt>
                <c:pt idx="55">
                  <c:v>0.77767155766487128</c:v>
                </c:pt>
                <c:pt idx="56">
                  <c:v>0.78285762667655945</c:v>
                </c:pt>
                <c:pt idx="57">
                  <c:v>0.79477034211158759</c:v>
                </c:pt>
                <c:pt idx="58">
                  <c:v>0.79585212469100952</c:v>
                </c:pt>
                <c:pt idx="59">
                  <c:v>0.7960024416446686</c:v>
                </c:pt>
                <c:pt idx="60">
                  <c:v>0.79840521216392524</c:v>
                </c:pt>
                <c:pt idx="61">
                  <c:v>0.80480200648307809</c:v>
                </c:pt>
                <c:pt idx="62">
                  <c:v>0.81385797858238229</c:v>
                </c:pt>
                <c:pt idx="63">
                  <c:v>0.82496082782745361</c:v>
                </c:pt>
                <c:pt idx="64">
                  <c:v>0.82664610147476203</c:v>
                </c:pt>
                <c:pt idx="65">
                  <c:v>0.83056753873825073</c:v>
                </c:pt>
                <c:pt idx="66">
                  <c:v>0.83400743007659917</c:v>
                </c:pt>
                <c:pt idx="67">
                  <c:v>0.83794767260551462</c:v>
                </c:pt>
                <c:pt idx="68">
                  <c:v>0.84102154970169074</c:v>
                </c:pt>
                <c:pt idx="69">
                  <c:v>0.84206974506378174</c:v>
                </c:pt>
                <c:pt idx="70">
                  <c:v>0.85310887098312382</c:v>
                </c:pt>
                <c:pt idx="71">
                  <c:v>0.86315302848815922</c:v>
                </c:pt>
                <c:pt idx="72">
                  <c:v>0.86426131129264838</c:v>
                </c:pt>
                <c:pt idx="73">
                  <c:v>0.86458981633186349</c:v>
                </c:pt>
                <c:pt idx="74">
                  <c:v>0.86570249795913701</c:v>
                </c:pt>
                <c:pt idx="75">
                  <c:v>0.86742765903472907</c:v>
                </c:pt>
                <c:pt idx="76">
                  <c:v>0.88610191941261296</c:v>
                </c:pt>
                <c:pt idx="77">
                  <c:v>0.89121505618095398</c:v>
                </c:pt>
                <c:pt idx="78">
                  <c:v>0.90840688943862924</c:v>
                </c:pt>
                <c:pt idx="79">
                  <c:v>0.94999121427536015</c:v>
                </c:pt>
              </c:numCache>
            </c:numRef>
          </c:val>
          <c:extLst>
            <c:ext xmlns:c16="http://schemas.microsoft.com/office/drawing/2014/chart" uri="{C3380CC4-5D6E-409C-BE32-E72D297353CC}">
              <c16:uniqueId val="{00000000-FDE5-4682-B84D-64D0D43E6D4B}"/>
            </c:ext>
          </c:extLst>
        </c:ser>
        <c:dLbls>
          <c:showLegendKey val="0"/>
          <c:showVal val="0"/>
          <c:showCatName val="0"/>
          <c:showSerName val="0"/>
          <c:showPercent val="0"/>
          <c:showBubbleSize val="0"/>
        </c:dLbls>
        <c:gapWidth val="75"/>
        <c:overlap val="100"/>
        <c:axId val="454707048"/>
        <c:axId val="454707704"/>
      </c:barChart>
      <c:catAx>
        <c:axId val="454707048"/>
        <c:scaling>
          <c:orientation val="minMax"/>
        </c:scaling>
        <c:delete val="0"/>
        <c:axPos val="b"/>
        <c:numFmt formatCode="General" sourceLinked="1"/>
        <c:majorTickMark val="none"/>
        <c:minorTickMark val="none"/>
        <c:tickLblPos val="low"/>
        <c:spPr>
          <a:noFill/>
          <a:ln w="15875" cap="flat" cmpd="sng" algn="ctr">
            <a:solidFill>
              <a:srgbClr val="000000"/>
            </a:solidFill>
            <a:prstDash val="solid"/>
            <a:round/>
          </a:ln>
          <a:effectLst/>
        </c:spPr>
        <c:txPr>
          <a:bodyPr rot="-60000000" spcFirstLastPara="1" vertOverflow="ellipsis" vert="horz" wrap="square" anchor="ctr" anchorCtr="1"/>
          <a:lstStyle/>
          <a:p>
            <a:pPr>
              <a:defRPr sz="900" b="0" i="0" u="none" strike="noStrike" kern="1200" baseline="0">
                <a:solidFill>
                  <a:srgbClr val="000000"/>
                </a:solidFill>
                <a:latin typeface="Calibri" panose="020F0502020204030204" pitchFamily="34" charset="0"/>
                <a:ea typeface="+mn-ea"/>
                <a:cs typeface="Calibri" panose="020F0502020204030204" pitchFamily="34" charset="0"/>
              </a:defRPr>
            </a:pPr>
            <a:endParaRPr lang="en-US"/>
          </a:p>
        </c:txPr>
        <c:crossAx val="454707704"/>
        <c:crosses val="autoZero"/>
        <c:auto val="1"/>
        <c:lblAlgn val="ctr"/>
        <c:lblOffset val="100"/>
        <c:tickLblSkip val="1"/>
        <c:noMultiLvlLbl val="0"/>
      </c:catAx>
      <c:valAx>
        <c:axId val="454707704"/>
        <c:scaling>
          <c:orientation val="minMax"/>
        </c:scaling>
        <c:delete val="0"/>
        <c:axPos val="l"/>
        <c:majorGridlines>
          <c:spPr>
            <a:ln w="9525" cap="flat" cmpd="sng" algn="ctr">
              <a:solidFill>
                <a:srgbClr val="FFFFFF">
                  <a:lumMod val="85000"/>
                </a:srgbClr>
              </a:solidFill>
              <a:prstDash val="sysDash"/>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0000"/>
                </a:solidFill>
                <a:latin typeface="Calibri" panose="020F0502020204030204" pitchFamily="34" charset="0"/>
                <a:ea typeface="+mn-ea"/>
                <a:cs typeface="Calibri" panose="020F0502020204030204" pitchFamily="34" charset="0"/>
              </a:defRPr>
            </a:pPr>
            <a:endParaRPr lang="en-US"/>
          </a:p>
        </c:txPr>
        <c:crossAx val="454707048"/>
        <c:crosses val="autoZero"/>
        <c:crossBetween val="between"/>
      </c:valAx>
      <c:spPr>
        <a:noFill/>
        <a:ln>
          <a:noFill/>
        </a:ln>
        <a:effectLst/>
      </c:spPr>
    </c:plotArea>
    <c:plotVisOnly val="1"/>
    <c:dispBlanksAs val="gap"/>
    <c:showDLblsOverMax val="0"/>
    <c:extLst/>
  </c:chart>
  <c:spPr>
    <a:noFill/>
    <a:ln>
      <a:noFill/>
    </a:ln>
    <a:effectLst/>
  </c:spPr>
  <c:txPr>
    <a:bodyPr/>
    <a:lstStyle/>
    <a:p>
      <a:pPr>
        <a:defRPr sz="1000">
          <a:solidFill>
            <a:srgbClr val="000000"/>
          </a:solidFill>
          <a:latin typeface="Calibri" panose="020F0502020204030204" pitchFamily="34" charset="0"/>
          <a:cs typeface="Calibri" panose="020F0502020204030204" pitchFamily="34" charset="0"/>
        </a:defRPr>
      </a:pPr>
      <a:endParaRPr lang="en-US"/>
    </a:p>
  </c:txPr>
  <c:externalData r:id="rId4">
    <c:autoUpdate val="0"/>
  </c:externalData>
  <c:userShapes r:id="rId5"/>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386701662292217E-2"/>
          <c:y val="2.5896276854282099E-2"/>
          <c:w val="0.90605085301837274"/>
          <c:h val="0.84214980071935441"/>
        </c:manualLayout>
      </c:layout>
      <c:scatterChart>
        <c:scatterStyle val="lineMarker"/>
        <c:varyColors val="0"/>
        <c:ser>
          <c:idx val="0"/>
          <c:order val="0"/>
          <c:spPr>
            <a:ln w="25400" cap="rnd">
              <a:noFill/>
              <a:round/>
            </a:ln>
            <a:effectLst/>
          </c:spPr>
          <c:marker>
            <c:symbol val="diamond"/>
            <c:size val="9"/>
            <c:spPr>
              <a:solidFill>
                <a:schemeClr val="accent1"/>
              </a:solidFill>
              <a:ln w="9525">
                <a:solidFill>
                  <a:srgbClr val="00B5B5"/>
                </a:solidFill>
              </a:ln>
              <a:effectLst/>
            </c:spPr>
          </c:marker>
          <c:dPt>
            <c:idx val="48"/>
            <c:marker>
              <c:symbol val="none"/>
            </c:marker>
            <c:bubble3D val="0"/>
            <c:extLst>
              <c:ext xmlns:c16="http://schemas.microsoft.com/office/drawing/2014/chart" uri="{C3380CC4-5D6E-409C-BE32-E72D297353CC}">
                <c16:uniqueId val="{00000000-5BDC-4D5A-A619-1C46C9967D9B}"/>
              </c:ext>
            </c:extLst>
          </c:dPt>
          <c:dLbls>
            <c:dLbl>
              <c:idx val="0"/>
              <c:layout>
                <c:manualLayout>
                  <c:x val="4.8611111111111112E-3"/>
                  <c:y val="-2.9956498493243958E-2"/>
                </c:manualLayout>
              </c:layout>
              <c:tx>
                <c:rich>
                  <a:bodyPr/>
                  <a:lstStyle/>
                  <a:p>
                    <a:fld id="{C479CDF5-8CB5-4380-8594-F393C22664E8}"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5BDC-4D5A-A619-1C46C9967D9B}"/>
                </c:ext>
              </c:extLst>
            </c:dLbl>
            <c:dLbl>
              <c:idx val="1"/>
              <c:layout>
                <c:manualLayout>
                  <c:x val="-6.9690069991251088E-2"/>
                  <c:y val="-7.8706376980655191E-2"/>
                </c:manualLayout>
              </c:layout>
              <c:tx>
                <c:rich>
                  <a:bodyPr/>
                  <a:lstStyle/>
                  <a:p>
                    <a:fld id="{592622CE-7E4A-4EAB-9CA9-A134A4B30837}"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5BDC-4D5A-A619-1C46C9967D9B}"/>
                </c:ext>
              </c:extLst>
            </c:dLbl>
            <c:dLbl>
              <c:idx val="2"/>
              <c:layout>
                <c:manualLayout>
                  <c:x val="-1.3888888888888889E-3"/>
                  <c:y val="-9.2592592592592587E-3"/>
                </c:manualLayout>
              </c:layout>
              <c:tx>
                <c:rich>
                  <a:bodyPr/>
                  <a:lstStyle/>
                  <a:p>
                    <a:fld id="{B880BF5D-3CEE-4F6C-96BE-39C1154C3035}"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5BDC-4D5A-A619-1C46C9967D9B}"/>
                </c:ext>
              </c:extLst>
            </c:dLbl>
            <c:dLbl>
              <c:idx val="3"/>
              <c:tx>
                <c:rich>
                  <a:bodyPr/>
                  <a:lstStyle/>
                  <a:p>
                    <a:endParaRPr lang="en-GB"/>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4-5BDC-4D5A-A619-1C46C9967D9B}"/>
                </c:ext>
              </c:extLst>
            </c:dLbl>
            <c:dLbl>
              <c:idx val="4"/>
              <c:layout>
                <c:manualLayout>
                  <c:x val="1.3888888888888838E-2"/>
                  <c:y val="6.1728395061728392E-3"/>
                </c:manualLayout>
              </c:layout>
              <c:tx>
                <c:rich>
                  <a:bodyPr rot="0" spcFirstLastPara="1" vertOverflow="ellipsis" vert="horz" wrap="square" lIns="38100" tIns="19050" rIns="38100" bIns="19050" anchor="ctr" anchorCtr="1">
                    <a:spAutoFit/>
                  </a:bodyPr>
                  <a:lstStyle/>
                  <a:p>
                    <a:pPr>
                      <a:defRPr sz="900" b="0" i="1" u="none" strike="noStrike" kern="1200" baseline="0">
                        <a:solidFill>
                          <a:schemeClr val="tx1">
                            <a:lumMod val="75000"/>
                            <a:lumOff val="25000"/>
                          </a:schemeClr>
                        </a:solidFill>
                        <a:latin typeface="+mn-lt"/>
                        <a:ea typeface="+mn-ea"/>
                        <a:cs typeface="+mn-cs"/>
                      </a:defRPr>
                    </a:pPr>
                    <a:fld id="{E2E4F5B8-32FA-4F15-8501-8D7DD17E5AC8}" type="CELLRANGE">
                      <a:rPr lang="en-US"/>
                      <a:pPr>
                        <a:defRPr i="1"/>
                      </a:pPr>
                      <a:t>[CELLRANGE]</a:t>
                    </a:fld>
                    <a:endParaRPr lang="en-GB"/>
                  </a:p>
                </c:rich>
              </c:tx>
              <c:spPr>
                <a:noFill/>
                <a:ln>
                  <a:noFill/>
                </a:ln>
                <a:effectLst/>
              </c:spPr>
              <c:txPr>
                <a:bodyPr rot="0" spcFirstLastPara="1" vertOverflow="ellipsis" vert="horz" wrap="square" lIns="38100" tIns="19050" rIns="38100" bIns="19050" anchor="ctr" anchorCtr="1">
                  <a:spAutoFit/>
                </a:bodyPr>
                <a:lstStyle/>
                <a:p>
                  <a:pPr>
                    <a:defRPr sz="900" b="0"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5BDC-4D5A-A619-1C46C9967D9B}"/>
                </c:ext>
              </c:extLst>
            </c:dLbl>
            <c:dLbl>
              <c:idx val="5"/>
              <c:layout>
                <c:manualLayout>
                  <c:x val="-2.7083333333333435E-2"/>
                  <c:y val="0.13634708855837466"/>
                </c:manualLayout>
              </c:layout>
              <c:tx>
                <c:rich>
                  <a:bodyPr/>
                  <a:lstStyle/>
                  <a:p>
                    <a:fld id="{FD704BD2-3FB4-4ADB-BB2E-B2EF8FBBA791}"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5BDC-4D5A-A619-1C46C9967D9B}"/>
                </c:ext>
              </c:extLst>
            </c:dLbl>
            <c:dLbl>
              <c:idx val="6"/>
              <c:layout>
                <c:manualLayout>
                  <c:x val="-3.2334536307961508E-2"/>
                  <c:y val="6.6202245552639191E-2"/>
                </c:manualLayout>
              </c:layout>
              <c:tx>
                <c:rich>
                  <a:bodyPr/>
                  <a:lstStyle/>
                  <a:p>
                    <a:fld id="{58133775-0BF1-44E2-9CDB-D5881BC568A1}"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5BDC-4D5A-A619-1C46C9967D9B}"/>
                </c:ext>
              </c:extLst>
            </c:dLbl>
            <c:dLbl>
              <c:idx val="7"/>
              <c:layout>
                <c:manualLayout>
                  <c:x val="-3.7398373983739956E-2"/>
                  <c:y val="2.5856491180493376E-2"/>
                </c:manualLayout>
              </c:layout>
              <c:tx>
                <c:rich>
                  <a:bodyPr/>
                  <a:lstStyle/>
                  <a:p>
                    <a:fld id="{BE65D6D2-6F99-4603-A0B1-2275AA079671}"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5BDC-4D5A-A619-1C46C9967D9B}"/>
                </c:ext>
              </c:extLst>
            </c:dLbl>
            <c:dLbl>
              <c:idx val="8"/>
              <c:tx>
                <c:rich>
                  <a:bodyPr rot="0" spcFirstLastPara="1" vertOverflow="ellipsis" vert="horz" wrap="square" lIns="38100" tIns="19050" rIns="38100" bIns="19050" anchor="ctr" anchorCtr="1">
                    <a:spAutoFit/>
                  </a:bodyPr>
                  <a:lstStyle/>
                  <a:p>
                    <a:pPr>
                      <a:defRPr sz="900" b="0" i="1" u="none" strike="noStrike" kern="1200" baseline="0">
                        <a:solidFill>
                          <a:schemeClr val="tx1">
                            <a:lumMod val="75000"/>
                            <a:lumOff val="25000"/>
                          </a:schemeClr>
                        </a:solidFill>
                        <a:latin typeface="+mn-lt"/>
                        <a:ea typeface="+mn-ea"/>
                        <a:cs typeface="+mn-cs"/>
                      </a:defRPr>
                    </a:pPr>
                    <a:fld id="{73B32ABC-6425-4ED9-8A95-EE881D41A8D3}" type="CELLRANGE">
                      <a:rPr lang="en-GB"/>
                      <a:pPr>
                        <a:defRPr i="1"/>
                      </a:pPr>
                      <a:t>[CELLRANGE]</a:t>
                    </a:fld>
                    <a:endParaRPr lang="en-GB"/>
                  </a:p>
                </c:rich>
              </c:tx>
              <c:spPr>
                <a:noFill/>
                <a:ln>
                  <a:noFill/>
                </a:ln>
                <a:effectLst/>
              </c:spPr>
              <c:txPr>
                <a:bodyPr rot="0" spcFirstLastPara="1" vertOverflow="ellipsis" vert="horz" wrap="square" lIns="38100" tIns="19050" rIns="38100" bIns="19050" anchor="ctr" anchorCtr="1">
                  <a:spAutoFit/>
                </a:bodyPr>
                <a:lstStyle/>
                <a:p>
                  <a:pPr>
                    <a:defRPr sz="900" b="0"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5BDC-4D5A-A619-1C46C9967D9B}"/>
                </c:ext>
              </c:extLst>
            </c:dLbl>
            <c:dLbl>
              <c:idx val="9"/>
              <c:layout>
                <c:manualLayout>
                  <c:x val="-8.1271325459317603E-2"/>
                  <c:y val="-3.0945853990473414E-2"/>
                </c:manualLayout>
              </c:layout>
              <c:tx>
                <c:rich>
                  <a:bodyPr/>
                  <a:lstStyle/>
                  <a:p>
                    <a:fld id="{4FBD81C9-9C64-4E80-8774-6695BDB22133}" type="CELLRANGE">
                      <a:rPr lang="en-US" dirty="0"/>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5BDC-4D5A-A619-1C46C9967D9B}"/>
                </c:ext>
              </c:extLst>
            </c:dLbl>
            <c:dLbl>
              <c:idx val="10"/>
              <c:layout>
                <c:manualLayout>
                  <c:x val="-7.3998031496062988E-2"/>
                  <c:y val="4.3233206960241084E-2"/>
                </c:manualLayout>
              </c:layout>
              <c:tx>
                <c:rich>
                  <a:bodyPr/>
                  <a:lstStyle/>
                  <a:p>
                    <a:fld id="{306A8932-1238-4561-A663-44ADE0ED14EB}"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5BDC-4D5A-A619-1C46C9967D9B}"/>
                </c:ext>
              </c:extLst>
            </c:dLbl>
            <c:dLbl>
              <c:idx val="11"/>
              <c:layout>
                <c:manualLayout>
                  <c:x val="-3.298611111111116E-2"/>
                  <c:y val="6.1183775639156161E-2"/>
                </c:manualLayout>
              </c:layout>
              <c:tx>
                <c:rich>
                  <a:bodyPr/>
                  <a:lstStyle/>
                  <a:p>
                    <a:fld id="{353DA2C8-C34F-48A8-8C21-514BED2D8B14}"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5BDC-4D5A-A619-1C46C9967D9B}"/>
                </c:ext>
              </c:extLst>
            </c:dLbl>
            <c:dLbl>
              <c:idx val="12"/>
              <c:layout>
                <c:manualLayout>
                  <c:x val="-8.576388888888889E-2"/>
                  <c:y val="-1.016695829687967E-2"/>
                </c:manualLayout>
              </c:layout>
              <c:tx>
                <c:rich>
                  <a:bodyPr/>
                  <a:lstStyle/>
                  <a:p>
                    <a:fld id="{0DF057C7-6B67-47A1-A0E5-89C1E8A6141C}" type="CELLRANGE">
                      <a:rPr lang="en-US" dirty="0"/>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5BDC-4D5A-A619-1C46C9967D9B}"/>
                </c:ext>
              </c:extLst>
            </c:dLbl>
            <c:dLbl>
              <c:idx val="13"/>
              <c:layout>
                <c:manualLayout>
                  <c:x val="-5.7291666666666664E-2"/>
                  <c:y val="-4.357298474945614E-3"/>
                </c:manualLayout>
              </c:layout>
              <c:tx>
                <c:rich>
                  <a:bodyPr/>
                  <a:lstStyle/>
                  <a:p>
                    <a:fld id="{1613C0CA-10B8-4B5D-AFC6-5CB9E596897D}"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5BDC-4D5A-A619-1C46C9967D9B}"/>
                </c:ext>
              </c:extLst>
            </c:dLbl>
            <c:dLbl>
              <c:idx val="14"/>
              <c:tx>
                <c:rich>
                  <a:bodyPr/>
                  <a:lstStyle/>
                  <a:p>
                    <a:fld id="{ACC847A2-A825-4D96-B543-7165DB8D9284}"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5BDC-4D5A-A619-1C46C9967D9B}"/>
                </c:ext>
              </c:extLst>
            </c:dLbl>
            <c:dLbl>
              <c:idx val="15"/>
              <c:layout>
                <c:manualLayout>
                  <c:x val="-7.6390201224846896E-2"/>
                  <c:y val="2.0849129969863745E-3"/>
                </c:manualLayout>
              </c:layout>
              <c:tx>
                <c:rich>
                  <a:bodyPr/>
                  <a:lstStyle/>
                  <a:p>
                    <a:fld id="{11F3F3CC-F000-4C09-BEB0-18A45830D086}"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5BDC-4D5A-A619-1C46C9967D9B}"/>
                </c:ext>
              </c:extLst>
            </c:dLbl>
            <c:dLbl>
              <c:idx val="16"/>
              <c:layout>
                <c:manualLayout>
                  <c:x val="-4.3989501312335956E-2"/>
                  <c:y val="1.8650266755871042E-2"/>
                </c:manualLayout>
              </c:layout>
              <c:tx>
                <c:rich>
                  <a:bodyPr/>
                  <a:lstStyle/>
                  <a:p>
                    <a:fld id="{4C43071F-D752-407A-9CEC-10B5A91C37AF}"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5BDC-4D5A-A619-1C46C9967D9B}"/>
                </c:ext>
              </c:extLst>
            </c:dLbl>
            <c:dLbl>
              <c:idx val="17"/>
              <c:layout>
                <c:manualLayout>
                  <c:x val="-2.500000000000004E-2"/>
                  <c:y val="-3.0501089324618737E-2"/>
                </c:manualLayout>
              </c:layout>
              <c:tx>
                <c:rich>
                  <a:bodyPr/>
                  <a:lstStyle/>
                  <a:p>
                    <a:fld id="{6CAEEC50-CDDC-4056-87BB-401CC0388F2D}"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2-5BDC-4D5A-A619-1C46C9967D9B}"/>
                </c:ext>
              </c:extLst>
            </c:dLbl>
            <c:dLbl>
              <c:idx val="18"/>
              <c:layout>
                <c:manualLayout>
                  <c:x val="1.0416666666666413E-3"/>
                  <c:y val="-1.0893360552153203E-2"/>
                </c:manualLayout>
              </c:layout>
              <c:tx>
                <c:rich>
                  <a:bodyPr/>
                  <a:lstStyle/>
                  <a:p>
                    <a:fld id="{F6E949E2-B67D-4D0F-86C6-789D6138576D}"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5BDC-4D5A-A619-1C46C9967D9B}"/>
                </c:ext>
              </c:extLst>
            </c:dLbl>
            <c:dLbl>
              <c:idx val="19"/>
              <c:layout>
                <c:manualLayout>
                  <c:x val="-3.7500000000000075E-2"/>
                  <c:y val="-3.4858387799564274E-2"/>
                </c:manualLayout>
              </c:layout>
              <c:tx>
                <c:rich>
                  <a:bodyPr rot="0" spcFirstLastPara="1" vertOverflow="ellipsis" vert="horz" wrap="square" lIns="38100" tIns="19050" rIns="38100" bIns="19050" anchor="ctr" anchorCtr="1">
                    <a:spAutoFit/>
                  </a:bodyPr>
                  <a:lstStyle/>
                  <a:p>
                    <a:pPr>
                      <a:defRPr sz="900" b="0" i="1" u="none" strike="noStrike" kern="1200" baseline="0">
                        <a:solidFill>
                          <a:schemeClr val="tx1">
                            <a:lumMod val="75000"/>
                            <a:lumOff val="25000"/>
                          </a:schemeClr>
                        </a:solidFill>
                        <a:latin typeface="+mn-lt"/>
                        <a:ea typeface="+mn-ea"/>
                        <a:cs typeface="+mn-cs"/>
                      </a:defRPr>
                    </a:pPr>
                    <a:fld id="{D1EA9399-4B4C-4BC7-B350-F95B941E35B0}" type="CELLRANGE">
                      <a:rPr lang="en-US"/>
                      <a:pPr>
                        <a:defRPr i="1"/>
                      </a:pPr>
                      <a:t>[CELLRANGE]</a:t>
                    </a:fld>
                    <a:endParaRPr lang="en-GB"/>
                  </a:p>
                </c:rich>
              </c:tx>
              <c:spPr>
                <a:noFill/>
                <a:ln>
                  <a:noFill/>
                </a:ln>
                <a:effectLst/>
              </c:spPr>
              <c:txPr>
                <a:bodyPr rot="0" spcFirstLastPara="1" vertOverflow="ellipsis" vert="horz" wrap="square" lIns="38100" tIns="19050" rIns="38100" bIns="19050" anchor="ctr" anchorCtr="1">
                  <a:spAutoFit/>
                </a:bodyPr>
                <a:lstStyle/>
                <a:p>
                  <a:pPr>
                    <a:defRPr sz="900" b="0"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5BDC-4D5A-A619-1C46C9967D9B}"/>
                </c:ext>
              </c:extLst>
            </c:dLbl>
            <c:dLbl>
              <c:idx val="20"/>
              <c:layout>
                <c:manualLayout>
                  <c:x val="3.6111111111111087E-2"/>
                  <c:y val="4.0849616020219692E-2"/>
                </c:manualLayout>
              </c:layout>
              <c:tx>
                <c:rich>
                  <a:bodyPr/>
                  <a:lstStyle/>
                  <a:p>
                    <a:fld id="{5A52DF51-A717-4CC8-A561-E7C080BF222C}"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5-5BDC-4D5A-A619-1C46C9967D9B}"/>
                </c:ext>
              </c:extLst>
            </c:dLbl>
            <c:dLbl>
              <c:idx val="21"/>
              <c:layout>
                <c:manualLayout>
                  <c:x val="3.7003827646544182E-2"/>
                  <c:y val="3.7531836298240501E-2"/>
                </c:manualLayout>
              </c:layout>
              <c:tx>
                <c:rich>
                  <a:bodyPr/>
                  <a:lstStyle/>
                  <a:p>
                    <a:fld id="{A6F4986E-0860-41E9-93B6-AB3FC9F1E74A}"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6-5BDC-4D5A-A619-1C46C9967D9B}"/>
                </c:ext>
              </c:extLst>
            </c:dLbl>
            <c:dLbl>
              <c:idx val="22"/>
              <c:layout>
                <c:manualLayout>
                  <c:x val="3.0644685039370078E-2"/>
                  <c:y val="-1.2521143190434642E-2"/>
                </c:manualLayout>
              </c:layout>
              <c:tx>
                <c:rich>
                  <a:bodyPr/>
                  <a:lstStyle/>
                  <a:p>
                    <a:fld id="{6208438B-FE70-417B-AFC4-C5B17835E396}"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7-5BDC-4D5A-A619-1C46C9967D9B}"/>
                </c:ext>
              </c:extLst>
            </c:dLbl>
            <c:dLbl>
              <c:idx val="23"/>
              <c:layout>
                <c:manualLayout>
                  <c:x val="9.7222222222222345E-3"/>
                  <c:y val="2.4328278409643238E-2"/>
                </c:manualLayout>
              </c:layout>
              <c:tx>
                <c:rich>
                  <a:bodyPr/>
                  <a:lstStyle/>
                  <a:p>
                    <a:fld id="{3C67D54E-B2BD-447B-A4F8-ADF29C30DF2E}" type="CELLRANGE">
                      <a:rPr lang="en-US" dirty="0"/>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5BDC-4D5A-A619-1C46C9967D9B}"/>
                </c:ext>
              </c:extLst>
            </c:dLbl>
            <c:dLbl>
              <c:idx val="24"/>
              <c:layout>
                <c:manualLayout>
                  <c:x val="-0.10798611111111116"/>
                  <c:y val="-8.6601292893943874E-2"/>
                </c:manualLayout>
              </c:layout>
              <c:tx>
                <c:rich>
                  <a:bodyPr/>
                  <a:lstStyle/>
                  <a:p>
                    <a:fld id="{A942C597-FFA2-4713-9979-5601D2438CF2}"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5BDC-4D5A-A619-1C46C9967D9B}"/>
                </c:ext>
              </c:extLst>
            </c:dLbl>
            <c:dLbl>
              <c:idx val="25"/>
              <c:layout>
                <c:manualLayout>
                  <c:x val="2.0203494094488114E-2"/>
                  <c:y val="-5.4606213439006436E-2"/>
                </c:manualLayout>
              </c:layout>
              <c:tx>
                <c:rich>
                  <a:bodyPr/>
                  <a:lstStyle/>
                  <a:p>
                    <a:fld id="{5DA95AB8-40DB-4BAB-9ACC-02AEF787C53B}"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A-5BDC-4D5A-A619-1C46C9967D9B}"/>
                </c:ext>
              </c:extLst>
            </c:dLbl>
            <c:dLbl>
              <c:idx val="26"/>
              <c:layout>
                <c:manualLayout>
                  <c:x val="-6.266885389326339E-2"/>
                  <c:y val="1.2210800038884084E-2"/>
                </c:manualLayout>
              </c:layout>
              <c:tx>
                <c:rich>
                  <a:bodyPr/>
                  <a:lstStyle/>
                  <a:p>
                    <a:fld id="{2CC8A450-A9F4-476D-9920-C3AB9D2CDAD8}"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B-5BDC-4D5A-A619-1C46C9967D9B}"/>
                </c:ext>
              </c:extLst>
            </c:dLbl>
            <c:dLbl>
              <c:idx val="27"/>
              <c:layout>
                <c:manualLayout>
                  <c:x val="-0.10604407261592301"/>
                  <c:y val="-0.11081802274715663"/>
                </c:manualLayout>
              </c:layout>
              <c:tx>
                <c:rich>
                  <a:bodyPr/>
                  <a:lstStyle/>
                  <a:p>
                    <a:fld id="{4DA5CBC5-9F73-4ED0-9A52-A27DE1DD89E1}"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C-5BDC-4D5A-A619-1C46C9967D9B}"/>
                </c:ext>
              </c:extLst>
            </c:dLbl>
            <c:dLbl>
              <c:idx val="28"/>
              <c:layout>
                <c:manualLayout>
                  <c:x val="8.3333333333333332E-3"/>
                  <c:y val="-5.265140468552542E-3"/>
                </c:manualLayout>
              </c:layout>
              <c:tx>
                <c:rich>
                  <a:bodyPr/>
                  <a:lstStyle/>
                  <a:p>
                    <a:fld id="{22535C89-CA77-4E96-AC86-538ADD5574AD}"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D-5BDC-4D5A-A619-1C46C9967D9B}"/>
                </c:ext>
              </c:extLst>
            </c:dLbl>
            <c:dLbl>
              <c:idx val="29"/>
              <c:layout>
                <c:manualLayout>
                  <c:x val="1.2475393700786639E-3"/>
                  <c:y val="1.0260408625392414E-2"/>
                </c:manualLayout>
              </c:layout>
              <c:tx>
                <c:rich>
                  <a:bodyPr/>
                  <a:lstStyle/>
                  <a:p>
                    <a:fld id="{7FCB4235-44A2-4CD6-B074-0B1ECCD26AA8}"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E-5BDC-4D5A-A619-1C46C9967D9B}"/>
                </c:ext>
              </c:extLst>
            </c:dLbl>
            <c:dLbl>
              <c:idx val="30"/>
              <c:tx>
                <c:rich>
                  <a:bodyPr rot="0" spcFirstLastPara="1" vertOverflow="ellipsis" vert="horz" wrap="square" lIns="38100" tIns="19050" rIns="38100" bIns="19050" anchor="ctr" anchorCtr="1">
                    <a:spAutoFit/>
                  </a:bodyPr>
                  <a:lstStyle/>
                  <a:p>
                    <a:pPr>
                      <a:defRPr sz="900" b="0" i="1" u="none" strike="noStrike" kern="1200" baseline="0">
                        <a:solidFill>
                          <a:schemeClr val="tx1">
                            <a:lumMod val="75000"/>
                            <a:lumOff val="25000"/>
                          </a:schemeClr>
                        </a:solidFill>
                        <a:latin typeface="+mn-lt"/>
                        <a:ea typeface="+mn-ea"/>
                        <a:cs typeface="+mn-cs"/>
                      </a:defRPr>
                    </a:pPr>
                    <a:fld id="{2E09E013-6477-4F38-BE86-9136CC03804E}" type="CELLRANGE">
                      <a:rPr lang="en-GB"/>
                      <a:pPr>
                        <a:defRPr i="1"/>
                      </a:pPr>
                      <a:t>[CELLRANGE]</a:t>
                    </a:fld>
                    <a:endParaRPr lang="en-GB"/>
                  </a:p>
                </c:rich>
              </c:tx>
              <c:spPr>
                <a:noFill/>
                <a:ln>
                  <a:noFill/>
                </a:ln>
                <a:effectLst/>
              </c:spPr>
              <c:txPr>
                <a:bodyPr rot="0" spcFirstLastPara="1" vertOverflow="ellipsis" vert="horz" wrap="square" lIns="38100" tIns="19050" rIns="38100" bIns="19050" anchor="ctr" anchorCtr="1">
                  <a:spAutoFit/>
                </a:bodyPr>
                <a:lstStyle/>
                <a:p>
                  <a:pPr>
                    <a:defRPr sz="900" b="0"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F-5BDC-4D5A-A619-1C46C9967D9B}"/>
                </c:ext>
              </c:extLst>
            </c:dLbl>
            <c:dLbl>
              <c:idx val="31"/>
              <c:layout>
                <c:manualLayout>
                  <c:x val="-3.6111111111111122E-2"/>
                  <c:y val="-3.0864197530864255E-2"/>
                </c:manualLayout>
              </c:layout>
              <c:tx>
                <c:rich>
                  <a:bodyPr/>
                  <a:lstStyle/>
                  <a:p>
                    <a:fld id="{D4E7AA23-0B0A-4819-BB67-DC71687424E7}"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0-5BDC-4D5A-A619-1C46C9967D9B}"/>
                </c:ext>
              </c:extLst>
            </c:dLbl>
            <c:dLbl>
              <c:idx val="32"/>
              <c:layout>
                <c:manualLayout>
                  <c:x val="-4.067557062380827E-2"/>
                  <c:y val="5.1712982360986749E-3"/>
                </c:manualLayout>
              </c:layout>
              <c:tx>
                <c:rich>
                  <a:bodyPr/>
                  <a:lstStyle/>
                  <a:p>
                    <a:fld id="{15D1ACDD-A121-47E0-B06B-7B21085C95C7}"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1-5BDC-4D5A-A619-1C46C9967D9B}"/>
                </c:ext>
              </c:extLst>
            </c:dLbl>
            <c:dLbl>
              <c:idx val="33"/>
              <c:layout>
                <c:manualLayout>
                  <c:x val="-8.3792650918635173E-4"/>
                  <c:y val="-1.9268008165646017E-2"/>
                </c:manualLayout>
              </c:layout>
              <c:tx>
                <c:rich>
                  <a:bodyPr/>
                  <a:lstStyle/>
                  <a:p>
                    <a:fld id="{AAE88BCD-AB26-4541-92B4-A1944DA03346}"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2-5BDC-4D5A-A619-1C46C9967D9B}"/>
                </c:ext>
              </c:extLst>
            </c:dLbl>
            <c:dLbl>
              <c:idx val="34"/>
              <c:layout>
                <c:manualLayout>
                  <c:x val="2.6041666666666668E-2"/>
                  <c:y val="3.6310877806940686E-2"/>
                </c:manualLayout>
              </c:layout>
              <c:tx>
                <c:rich>
                  <a:bodyPr/>
                  <a:lstStyle/>
                  <a:p>
                    <a:fld id="{2F043F01-FF70-46D0-AB5A-9654DCD7DC37}"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3-5BDC-4D5A-A619-1C46C9967D9B}"/>
                </c:ext>
              </c:extLst>
            </c:dLbl>
            <c:dLbl>
              <c:idx val="35"/>
              <c:layout>
                <c:manualLayout>
                  <c:x val="-5.9722222222222246E-2"/>
                  <c:y val="-3.086419753086414E-2"/>
                </c:manualLayout>
              </c:layout>
              <c:tx>
                <c:rich>
                  <a:bodyPr/>
                  <a:lstStyle/>
                  <a:p>
                    <a:fld id="{49AEBB37-A069-437D-9867-BE79EEC46907}"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4-5BDC-4D5A-A619-1C46C9967D9B}"/>
                </c:ext>
              </c:extLst>
            </c:dLbl>
            <c:dLbl>
              <c:idx val="36"/>
              <c:layout>
                <c:manualLayout>
                  <c:x val="-6.4841426071741051E-2"/>
                  <c:y val="-2.8779284533877653E-2"/>
                </c:manualLayout>
              </c:layout>
              <c:tx>
                <c:rich>
                  <a:bodyPr/>
                  <a:lstStyle/>
                  <a:p>
                    <a:fld id="{0F1F0970-63B3-436E-8FA0-F22C07BF9E15}"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5-5BDC-4D5A-A619-1C46C9967D9B}"/>
                </c:ext>
              </c:extLst>
            </c:dLbl>
            <c:dLbl>
              <c:idx val="37"/>
              <c:layout>
                <c:manualLayout>
                  <c:x val="-5.8228346456692913E-3"/>
                  <c:y val="-4.6179644211140271E-2"/>
                </c:manualLayout>
              </c:layout>
              <c:tx>
                <c:rich>
                  <a:bodyPr/>
                  <a:lstStyle/>
                  <a:p>
                    <a:fld id="{30ADD918-BBD0-4AD3-8915-E074B648DDFD}" type="CELLRANGE">
                      <a:rPr lang="en-US" dirty="0"/>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6-5BDC-4D5A-A619-1C46C9967D9B}"/>
                </c:ext>
              </c:extLst>
            </c:dLbl>
            <c:dLbl>
              <c:idx val="38"/>
              <c:tx>
                <c:rich>
                  <a:bodyPr/>
                  <a:lstStyle/>
                  <a:p>
                    <a:fld id="{D560CC32-440E-4B77-AC72-EF195E4DAC24}"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7-5BDC-4D5A-A619-1C46C9967D9B}"/>
                </c:ext>
              </c:extLst>
            </c:dLbl>
            <c:dLbl>
              <c:idx val="39"/>
              <c:layout>
                <c:manualLayout>
                  <c:x val="-1.527777777777788E-2"/>
                  <c:y val="4.157577525031593E-2"/>
                </c:manualLayout>
              </c:layout>
              <c:tx>
                <c:rich>
                  <a:bodyPr/>
                  <a:lstStyle/>
                  <a:p>
                    <a:fld id="{80A02F34-D793-4A11-BF33-E25E618AAB08}"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8-5BDC-4D5A-A619-1C46C9967D9B}"/>
                </c:ext>
              </c:extLst>
            </c:dLbl>
            <c:dLbl>
              <c:idx val="40"/>
              <c:tx>
                <c:rich>
                  <a:bodyPr/>
                  <a:lstStyle/>
                  <a:p>
                    <a:fld id="{32F60A4B-7904-4F92-B128-74791FD5EF1D}"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9-5BDC-4D5A-A619-1C46C9967D9B}"/>
                </c:ext>
              </c:extLst>
            </c:dLbl>
            <c:dLbl>
              <c:idx val="41"/>
              <c:layout>
                <c:manualLayout>
                  <c:x val="-1.9238517060367454E-2"/>
                  <c:y val="4.6049868766404198E-2"/>
                </c:manualLayout>
              </c:layout>
              <c:tx>
                <c:rich>
                  <a:bodyPr/>
                  <a:lstStyle/>
                  <a:p>
                    <a:fld id="{742A320A-625C-4ED2-9494-447896C6B8D8}"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A-5BDC-4D5A-A619-1C46C9967D9B}"/>
                </c:ext>
              </c:extLst>
            </c:dLbl>
            <c:dLbl>
              <c:idx val="42"/>
              <c:layout>
                <c:manualLayout>
                  <c:x val="3.7152777777777778E-2"/>
                  <c:y val="6.5359191212209589E-3"/>
                </c:manualLayout>
              </c:layout>
              <c:tx>
                <c:rich>
                  <a:bodyPr/>
                  <a:lstStyle/>
                  <a:p>
                    <a:fld id="{C788B130-EB24-4F0D-AA3C-C54BEF7216B2}"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B-5BDC-4D5A-A619-1C46C9967D9B}"/>
                </c:ext>
              </c:extLst>
            </c:dLbl>
            <c:dLbl>
              <c:idx val="43"/>
              <c:layout>
                <c:manualLayout>
                  <c:x val="-1.6918635170603751E-2"/>
                  <c:y val="4.2940147187483839E-2"/>
                </c:manualLayout>
              </c:layout>
              <c:tx>
                <c:rich>
                  <a:bodyPr/>
                  <a:lstStyle/>
                  <a:p>
                    <a:fld id="{4C434030-D2F9-4C37-9172-EF2579F8601C}"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C-5BDC-4D5A-A619-1C46C9967D9B}"/>
                </c:ext>
              </c:extLst>
            </c:dLbl>
            <c:dLbl>
              <c:idx val="44"/>
              <c:layout>
                <c:manualLayout>
                  <c:x val="-8.5742235345581799E-2"/>
                  <c:y val="1.041848935549723E-2"/>
                </c:manualLayout>
              </c:layout>
              <c:tx>
                <c:rich>
                  <a:bodyPr/>
                  <a:lstStyle/>
                  <a:p>
                    <a:fld id="{BD90BFA2-69E4-4F08-BAF9-DAFBC1421402}"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D-5BDC-4D5A-A619-1C46C9967D9B}"/>
                </c:ext>
              </c:extLst>
            </c:dLbl>
            <c:dLbl>
              <c:idx val="45"/>
              <c:layout>
                <c:manualLayout>
                  <c:x val="-8.2005686789151364E-2"/>
                  <c:y val="-4.3517060367454181E-2"/>
                </c:manualLayout>
              </c:layout>
              <c:tx>
                <c:rich>
                  <a:bodyPr rot="0" spcFirstLastPara="1" vertOverflow="ellipsis" vert="horz" wrap="square" lIns="38100" tIns="19050" rIns="38100" bIns="19050" anchor="ctr" anchorCtr="1">
                    <a:spAutoFit/>
                  </a:bodyPr>
                  <a:lstStyle/>
                  <a:p>
                    <a:pPr>
                      <a:defRPr sz="900" b="0" i="1" u="none" strike="noStrike" kern="1200" baseline="0">
                        <a:solidFill>
                          <a:schemeClr val="tx1">
                            <a:lumMod val="75000"/>
                            <a:lumOff val="25000"/>
                          </a:schemeClr>
                        </a:solidFill>
                        <a:latin typeface="+mn-lt"/>
                        <a:ea typeface="+mn-ea"/>
                        <a:cs typeface="+mn-cs"/>
                      </a:defRPr>
                    </a:pPr>
                    <a:fld id="{466D2446-153A-4896-985F-72439AC9281D}" type="CELLRANGE">
                      <a:rPr lang="en-US"/>
                      <a:pPr>
                        <a:defRPr i="1"/>
                      </a:pPr>
                      <a:t>[CELLRANGE]</a:t>
                    </a:fld>
                    <a:endParaRPr lang="en-GB"/>
                  </a:p>
                </c:rich>
              </c:tx>
              <c:spPr>
                <a:noFill/>
                <a:ln>
                  <a:noFill/>
                </a:ln>
                <a:effectLst/>
              </c:spPr>
              <c:txPr>
                <a:bodyPr rot="0" spcFirstLastPara="1" vertOverflow="ellipsis" vert="horz" wrap="square" lIns="38100" tIns="19050" rIns="38100" bIns="19050" anchor="ctr" anchorCtr="1">
                  <a:spAutoFit/>
                </a:bodyPr>
                <a:lstStyle/>
                <a:p>
                  <a:pPr>
                    <a:defRPr sz="900" b="0"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E-5BDC-4D5A-A619-1C46C9967D9B}"/>
                </c:ext>
              </c:extLst>
            </c:dLbl>
            <c:dLbl>
              <c:idx val="46"/>
              <c:tx>
                <c:rich>
                  <a:bodyPr/>
                  <a:lstStyle/>
                  <a:p>
                    <a:fld id="{B8E8E554-2776-49E3-B4B2-339B15AF808A}"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F-5BDC-4D5A-A619-1C46C9967D9B}"/>
                </c:ext>
              </c:extLst>
            </c:dLbl>
            <c:dLbl>
              <c:idx val="47"/>
              <c:tx>
                <c:rich>
                  <a:bodyPr/>
                  <a:lstStyle/>
                  <a:p>
                    <a:fld id="{F800F4FA-887D-4EC8-B6E6-76AEEF6AFE5F}"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0-5BDC-4D5A-A619-1C46C9967D9B}"/>
                </c:ext>
              </c:extLst>
            </c:dLbl>
            <c:dLbl>
              <c:idx val="48"/>
              <c:tx>
                <c:rich>
                  <a:bodyPr rot="0" spcFirstLastPara="1" vertOverflow="ellipsis" vert="horz" wrap="square" lIns="38100" tIns="19050" rIns="38100" bIns="19050" anchor="ctr" anchorCtr="1">
                    <a:spAutoFit/>
                  </a:bodyPr>
                  <a:lstStyle/>
                  <a:p>
                    <a:pPr>
                      <a:defRPr sz="900" b="0" i="0" u="none" strike="noStrike" kern="1200" baseline="0">
                        <a:noFill/>
                        <a:latin typeface="+mn-lt"/>
                        <a:ea typeface="+mn-ea"/>
                        <a:cs typeface="+mn-cs"/>
                      </a:defRPr>
                    </a:pPr>
                    <a:fld id="{7696910F-F46A-4C73-811E-0C656CBF6C62}" type="CELLRANGE">
                      <a:rPr lang="en-GB"/>
                      <a:pPr>
                        <a:defRPr>
                          <a:noFill/>
                        </a:defRPr>
                      </a:pPr>
                      <a:t>[CELLRANGE]</a:t>
                    </a:fld>
                    <a:endParaRPr lang="en-GB"/>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no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5BDC-4D5A-A619-1C46C9967D9B}"/>
                </c:ext>
              </c:extLst>
            </c:dLbl>
            <c:dLbl>
              <c:idx val="49"/>
              <c:layout>
                <c:manualLayout>
                  <c:x val="-2.5000000000000001E-2"/>
                  <c:y val="-2.3965141612200355E-2"/>
                </c:manualLayout>
              </c:layout>
              <c:tx>
                <c:rich>
                  <a:bodyPr/>
                  <a:lstStyle/>
                  <a:p>
                    <a:fld id="{0810AB58-84F1-4AB8-8338-B77452487437}"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1-5BDC-4D5A-A619-1C46C9967D9B}"/>
                </c:ext>
              </c:extLst>
            </c:dLbl>
            <c:dLbl>
              <c:idx val="50"/>
              <c:layout>
                <c:manualLayout>
                  <c:x val="2.5000000000000001E-2"/>
                  <c:y val="-1.1316741696017772E-16"/>
                </c:manualLayout>
              </c:layout>
              <c:tx>
                <c:rich>
                  <a:bodyPr/>
                  <a:lstStyle/>
                  <a:p>
                    <a:fld id="{20919D7F-0719-4152-9823-114AC2361AAD}"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2-5BDC-4D5A-A619-1C46C9967D9B}"/>
                </c:ext>
              </c:extLst>
            </c:dLbl>
            <c:dLbl>
              <c:idx val="51"/>
              <c:tx>
                <c:rich>
                  <a:bodyPr/>
                  <a:lstStyle/>
                  <a:p>
                    <a:fld id="{0CEBEB9C-59C5-4502-B8C8-10F23CDA772F}"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3-5BDC-4D5A-A619-1C46C9967D9B}"/>
                </c:ext>
              </c:extLst>
            </c:dLbl>
            <c:dLbl>
              <c:idx val="52"/>
              <c:layout>
                <c:manualLayout>
                  <c:x val="-7.1727362204724407E-2"/>
                  <c:y val="2.5054437639739476E-2"/>
                </c:manualLayout>
              </c:layout>
              <c:tx>
                <c:rich>
                  <a:bodyPr/>
                  <a:lstStyle/>
                  <a:p>
                    <a:fld id="{087DB5F0-EB86-4BBF-8B68-8EA422AF5E26}"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4-5BDC-4D5A-A619-1C46C9967D9B}"/>
                </c:ext>
              </c:extLst>
            </c:dLbl>
            <c:dLbl>
              <c:idx val="53"/>
              <c:layout>
                <c:manualLayout>
                  <c:x val="3.1250000000000002E-3"/>
                  <c:y val="1.5250544662309289E-2"/>
                </c:manualLayout>
              </c:layout>
              <c:tx>
                <c:rich>
                  <a:bodyPr/>
                  <a:lstStyle/>
                  <a:p>
                    <a:fld id="{1C5B566E-DB4C-4040-B9BD-595BEAED58B6}"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5-5BDC-4D5A-A619-1C46C9967D9B}"/>
                </c:ext>
              </c:extLst>
            </c:dLbl>
            <c:dLbl>
              <c:idx val="54"/>
              <c:layout>
                <c:manualLayout>
                  <c:x val="-2.2916666666666665E-2"/>
                  <c:y val="3.9215686274509803E-2"/>
                </c:manualLayout>
              </c:layout>
              <c:tx>
                <c:rich>
                  <a:bodyPr/>
                  <a:lstStyle/>
                  <a:p>
                    <a:fld id="{28B254FC-7EC7-49B6-BC0A-C3389B632D6D}"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6-5BDC-4D5A-A619-1C46C9967D9B}"/>
                </c:ext>
              </c:extLst>
            </c:dLbl>
            <c:dLbl>
              <c:idx val="55"/>
              <c:layout>
                <c:manualLayout>
                  <c:x val="-0.144586832895888"/>
                  <c:y val="-3.2134976183532615E-2"/>
                </c:manualLayout>
              </c:layout>
              <c:tx>
                <c:rich>
                  <a:bodyPr rot="0" spcFirstLastPara="1" vertOverflow="ellipsis" vert="horz" wrap="square" lIns="38100" tIns="19050" rIns="38100" bIns="19050" anchor="ctr" anchorCtr="1">
                    <a:spAutoFit/>
                  </a:bodyPr>
                  <a:lstStyle/>
                  <a:p>
                    <a:pPr>
                      <a:defRPr sz="900" b="0" i="1" u="none" strike="noStrike" kern="1200" baseline="0">
                        <a:solidFill>
                          <a:schemeClr val="tx1">
                            <a:lumMod val="75000"/>
                            <a:lumOff val="25000"/>
                          </a:schemeClr>
                        </a:solidFill>
                        <a:latin typeface="+mn-lt"/>
                        <a:ea typeface="+mn-ea"/>
                        <a:cs typeface="+mn-cs"/>
                      </a:defRPr>
                    </a:pPr>
                    <a:fld id="{4BC4329E-5434-4834-8093-8CC960DE83C5}" type="CELLRANGE">
                      <a:rPr lang="en-US"/>
                      <a:pPr>
                        <a:defRPr i="1"/>
                      </a:pPr>
                      <a:t>[CELLRANGE]</a:t>
                    </a:fld>
                    <a:endParaRPr lang="en-GB"/>
                  </a:p>
                </c:rich>
              </c:tx>
              <c:spPr>
                <a:noFill/>
                <a:ln>
                  <a:noFill/>
                </a:ln>
                <a:effectLst/>
              </c:spPr>
              <c:txPr>
                <a:bodyPr rot="0" spcFirstLastPara="1" vertOverflow="ellipsis" vert="horz" wrap="square" lIns="38100" tIns="19050" rIns="38100" bIns="19050" anchor="ctr" anchorCtr="1">
                  <a:spAutoFit/>
                </a:bodyPr>
                <a:lstStyle/>
                <a:p>
                  <a:pPr>
                    <a:defRPr sz="900" b="0" i="1"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7-5BDC-4D5A-A619-1C46C9967D9B}"/>
                </c:ext>
              </c:extLst>
            </c:dLbl>
            <c:dLbl>
              <c:idx val="56"/>
              <c:layout>
                <c:manualLayout>
                  <c:x val="-3.5855971128608978E-2"/>
                  <c:y val="-5.3153737727228541E-2"/>
                </c:manualLayout>
              </c:layout>
              <c:tx>
                <c:rich>
                  <a:bodyPr/>
                  <a:lstStyle/>
                  <a:p>
                    <a:fld id="{D36EEAC0-B84A-4DEA-991B-1BB5FDA26693}"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8-5BDC-4D5A-A619-1C46C9967D9B}"/>
                </c:ext>
              </c:extLst>
            </c:dLbl>
            <c:dLbl>
              <c:idx val="57"/>
              <c:layout>
                <c:manualLayout>
                  <c:x val="-4.78367782152231E-2"/>
                  <c:y val="-5.2920419261317908E-2"/>
                </c:manualLayout>
              </c:layout>
              <c:tx>
                <c:rich>
                  <a:bodyPr/>
                  <a:lstStyle/>
                  <a:p>
                    <a:fld id="{92EF72FB-9157-42A3-A2B8-DA7AE0B5A9CD}"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9-5BDC-4D5A-A619-1C46C9967D9B}"/>
                </c:ext>
              </c:extLst>
            </c:dLbl>
            <c:dLbl>
              <c:idx val="58"/>
              <c:tx>
                <c:rich>
                  <a:bodyPr/>
                  <a:lstStyle/>
                  <a:p>
                    <a:fld id="{0C3295D9-4FEB-4668-B9F5-3AE060AAA56E}"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A-5BDC-4D5A-A619-1C46C9967D9B}"/>
                </c:ext>
              </c:extLst>
            </c:dLbl>
            <c:dLbl>
              <c:idx val="59"/>
              <c:layout>
                <c:manualLayout>
                  <c:x val="-7.8295275590551175E-2"/>
                  <c:y val="2.5855448624477495E-3"/>
                </c:manualLayout>
              </c:layout>
              <c:tx>
                <c:rich>
                  <a:bodyPr/>
                  <a:lstStyle/>
                  <a:p>
                    <a:fld id="{51254016-FA12-421D-8AB6-01E650939A60}"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B-5BDC-4D5A-A619-1C46C9967D9B}"/>
                </c:ext>
              </c:extLst>
            </c:dLbl>
            <c:dLbl>
              <c:idx val="60"/>
              <c:layout>
                <c:manualLayout>
                  <c:x val="1.3888888888888838E-2"/>
                  <c:y val="0"/>
                </c:manualLayout>
              </c:layout>
              <c:tx>
                <c:rich>
                  <a:bodyPr/>
                  <a:lstStyle/>
                  <a:p>
                    <a:fld id="{E95F831F-5A83-417E-AE78-0DE15C45CB7D}"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C-5BDC-4D5A-A619-1C46C9967D9B}"/>
                </c:ext>
              </c:extLst>
            </c:dLbl>
            <c:dLbl>
              <c:idx val="61"/>
              <c:layout>
                <c:manualLayout>
                  <c:x val="1.3888888888889906E-3"/>
                  <c:y val="-4.0123456790123455E-2"/>
                </c:manualLayout>
              </c:layout>
              <c:tx>
                <c:rich>
                  <a:bodyPr/>
                  <a:lstStyle/>
                  <a:p>
                    <a:fld id="{6FB523C5-199E-48EB-BE8B-BA28252B8EDC}"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D-5BDC-4D5A-A619-1C46C9967D9B}"/>
                </c:ext>
              </c:extLst>
            </c:dLbl>
            <c:dLbl>
              <c:idx val="62"/>
              <c:layout>
                <c:manualLayout>
                  <c:x val="-4.0557250656167977E-2"/>
                  <c:y val="-2.115365481275629E-2"/>
                </c:manualLayout>
              </c:layout>
              <c:tx>
                <c:rich>
                  <a:bodyPr/>
                  <a:lstStyle/>
                  <a:p>
                    <a:fld id="{7C134493-D14F-43FE-AF01-3201F895EDD1}"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E-5BDC-4D5A-A619-1C46C9967D9B}"/>
                </c:ext>
              </c:extLst>
            </c:dLbl>
            <c:dLbl>
              <c:idx val="63"/>
              <c:layout>
                <c:manualLayout>
                  <c:x val="6.9444444444444447E-4"/>
                  <c:y val="-8.7146398366870804E-3"/>
                </c:manualLayout>
              </c:layout>
              <c:tx>
                <c:rich>
                  <a:bodyPr/>
                  <a:lstStyle/>
                  <a:p>
                    <a:fld id="{03AEDBB4-2FB4-4C95-86C4-86A601DA9D8C}"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F-5BDC-4D5A-A619-1C46C9967D9B}"/>
                </c:ext>
              </c:extLst>
            </c:dLbl>
            <c:dLbl>
              <c:idx val="64"/>
              <c:layout>
                <c:manualLayout>
                  <c:x val="4.1666666666666666E-3"/>
                  <c:y val="-1.5250558957908038E-2"/>
                </c:manualLayout>
              </c:layout>
              <c:tx>
                <c:rich>
                  <a:bodyPr/>
                  <a:lstStyle/>
                  <a:p>
                    <a:fld id="{606E8815-4F2B-4005-A68B-9D6AE56CC187}"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0-5BDC-4D5A-A619-1C46C9967D9B}"/>
                </c:ext>
              </c:extLst>
            </c:dLbl>
            <c:dLbl>
              <c:idx val="65"/>
              <c:layout>
                <c:manualLayout>
                  <c:x val="1.2122047244094335E-2"/>
                  <c:y val="1.8202013963940781E-2"/>
                </c:manualLayout>
              </c:layout>
              <c:tx>
                <c:rich>
                  <a:bodyPr/>
                  <a:lstStyle/>
                  <a:p>
                    <a:fld id="{27AD04D5-2874-495C-9E79-BEF8FF43AA64}"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1-5BDC-4D5A-A619-1C46C9967D9B}"/>
                </c:ext>
              </c:extLst>
            </c:dLbl>
            <c:dLbl>
              <c:idx val="66"/>
              <c:layout>
                <c:manualLayout>
                  <c:x val="7.9585520559928985E-3"/>
                  <c:y val="8.9054875085058813E-2"/>
                </c:manualLayout>
              </c:layout>
              <c:tx>
                <c:rich>
                  <a:bodyPr/>
                  <a:lstStyle/>
                  <a:p>
                    <a:fld id="{6E491584-B339-4FF3-8636-21652DA243EC}"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2-5BDC-4D5A-A619-1C46C9967D9B}"/>
                </c:ext>
              </c:extLst>
            </c:dLbl>
            <c:dLbl>
              <c:idx val="67"/>
              <c:layout>
                <c:manualLayout>
                  <c:x val="1.3428477690288715E-3"/>
                  <c:y val="-7.0243268202585793E-2"/>
                </c:manualLayout>
              </c:layout>
              <c:tx>
                <c:rich>
                  <a:bodyPr/>
                  <a:lstStyle/>
                  <a:p>
                    <a:fld id="{CF7A3D91-4B4F-4C5B-9467-550999493E83}"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3-5BDC-4D5A-A619-1C46C9967D9B}"/>
                </c:ext>
              </c:extLst>
            </c:dLbl>
            <c:dLbl>
              <c:idx val="68"/>
              <c:layout>
                <c:manualLayout>
                  <c:x val="-9.7621391076115494E-3"/>
                  <c:y val="2.5730776708466883E-2"/>
                </c:manualLayout>
              </c:layout>
              <c:tx>
                <c:rich>
                  <a:bodyPr/>
                  <a:lstStyle/>
                  <a:p>
                    <a:fld id="{E10C1491-FC20-47F5-AC69-5520E9988444}"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4-5BDC-4D5A-A619-1C46C9967D9B}"/>
                </c:ext>
              </c:extLst>
            </c:dLbl>
            <c:dLbl>
              <c:idx val="69"/>
              <c:layout>
                <c:manualLayout>
                  <c:x val="-1.4196194225721784E-3"/>
                  <c:y val="6.4563283756197146E-2"/>
                </c:manualLayout>
              </c:layout>
              <c:tx>
                <c:rich>
                  <a:bodyPr/>
                  <a:lstStyle/>
                  <a:p>
                    <a:fld id="{95A487CF-4631-4CEC-96DD-312C1E4BE2E5}"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5-5BDC-4D5A-A619-1C46C9967D9B}"/>
                </c:ext>
              </c:extLst>
            </c:dLbl>
            <c:dLbl>
              <c:idx val="70"/>
              <c:layout>
                <c:manualLayout>
                  <c:x val="-6.4724737532808496E-2"/>
                  <c:y val="2.2079687955672209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21D519B0-462C-45E2-9C1A-0C49CEBB0195}" type="CELLRANGE">
                      <a:rPr lang="en-US"/>
                      <a:pPr>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layout>
                    <c:manualLayout>
                      <c:w val="4.9038167104111983E-2"/>
                      <c:h val="4.0152619811412459E-2"/>
                    </c:manualLayout>
                  </c15:layout>
                  <c15:dlblFieldTable/>
                  <c15:showDataLabelsRange val="1"/>
                </c:ext>
                <c:ext xmlns:c16="http://schemas.microsoft.com/office/drawing/2014/chart" uri="{C3380CC4-5D6E-409C-BE32-E72D297353CC}">
                  <c16:uniqueId val="{00000046-5BDC-4D5A-A619-1C46C9967D9B}"/>
                </c:ext>
              </c:extLst>
            </c:dLbl>
            <c:dLbl>
              <c:idx val="71"/>
              <c:layout>
                <c:manualLayout>
                  <c:x val="-6.2500000000000003E-3"/>
                  <c:y val="0"/>
                </c:manualLayout>
              </c:layout>
              <c:tx>
                <c:rich>
                  <a:bodyPr/>
                  <a:lstStyle/>
                  <a:p>
                    <a:fld id="{FFE3AE23-2C69-4312-A8F2-75C4B3E3FA60}"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7-5BDC-4D5A-A619-1C46C9967D9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trendline>
            <c:spPr>
              <a:ln w="38100" cap="rnd">
                <a:solidFill>
                  <a:schemeClr val="accent1"/>
                </a:solidFill>
                <a:prstDash val="sysDot"/>
              </a:ln>
              <a:effectLst/>
            </c:spPr>
            <c:trendlineType val="log"/>
            <c:dispRSqr val="1"/>
            <c:dispEq val="0"/>
            <c:trendlineLbl>
              <c:layout>
                <c:manualLayout>
                  <c:x val="5.6288329812431981E-2"/>
                  <c:y val="-3.7113022998432728E-2"/>
                </c:manualLayout>
              </c:layout>
              <c:numFmt formatCode="#,##0.00" sourceLinked="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rendlineLbl>
          </c:trendline>
          <c:xVal>
            <c:numRef>
              <c:f>'Figure I.4.15'!$C$56:$C$127</c:f>
              <c:numCache>
                <c:formatCode>0</c:formatCode>
                <c:ptCount val="72"/>
                <c:pt idx="0">
                  <c:v>45963.430705938044</c:v>
                </c:pt>
                <c:pt idx="1">
                  <c:v>119584.16</c:v>
                </c:pt>
                <c:pt idx="2">
                  <c:v>35686.340801745348</c:v>
                </c:pt>
                <c:pt idx="4">
                  <c:v>30891.362375420889</c:v>
                </c:pt>
                <c:pt idx="5">
                  <c:v>121061.54000000001</c:v>
                </c:pt>
                <c:pt idx="6">
                  <c:v>126777.01</c:v>
                </c:pt>
                <c:pt idx="7">
                  <c:v>207324.22501819098</c:v>
                </c:pt>
                <c:pt idx="8">
                  <c:v>124555.73954199511</c:v>
                </c:pt>
                <c:pt idx="9">
                  <c:v>19716.433156373991</c:v>
                </c:pt>
                <c:pt idx="10">
                  <c:v>143383.17000000001</c:v>
                </c:pt>
                <c:pt idx="11">
                  <c:v>75299.805999999997</c:v>
                </c:pt>
                <c:pt idx="12">
                  <c:v>15097.121776923963</c:v>
                </c:pt>
                <c:pt idx="13">
                  <c:v>68784.493000000002</c:v>
                </c:pt>
                <c:pt idx="14">
                  <c:v>101399.34000000001</c:v>
                </c:pt>
                <c:pt idx="15">
                  <c:v>14950.478863601509</c:v>
                </c:pt>
                <c:pt idx="16">
                  <c:v>47187.106656826429</c:v>
                </c:pt>
                <c:pt idx="17">
                  <c:v>46708.92</c:v>
                </c:pt>
                <c:pt idx="18">
                  <c:v>33149.361261252547</c:v>
                </c:pt>
                <c:pt idx="19">
                  <c:v>116619.51252604302</c:v>
                </c:pt>
                <c:pt idx="20">
                  <c:v>11030.18811600532</c:v>
                </c:pt>
                <c:pt idx="21">
                  <c:v>24900.754775013869</c:v>
                </c:pt>
                <c:pt idx="22">
                  <c:v>21266.69568147777</c:v>
                </c:pt>
                <c:pt idx="23">
                  <c:v>668.60924295576729</c:v>
                </c:pt>
                <c:pt idx="24">
                  <c:v>82261.005000000005</c:v>
                </c:pt>
                <c:pt idx="25">
                  <c:v>123983.36</c:v>
                </c:pt>
                <c:pt idx="26">
                  <c:v>75028.610919686049</c:v>
                </c:pt>
                <c:pt idx="27">
                  <c:v>100835.2</c:v>
                </c:pt>
                <c:pt idx="28">
                  <c:v>37314.824999999997</c:v>
                </c:pt>
                <c:pt idx="29">
                  <c:v>130344.48</c:v>
                </c:pt>
                <c:pt idx="30">
                  <c:v>195581.04106020695</c:v>
                </c:pt>
                <c:pt idx="31">
                  <c:v>13773.122199284429</c:v>
                </c:pt>
                <c:pt idx="32">
                  <c:v>25275.541513921584</c:v>
                </c:pt>
                <c:pt idx="33">
                  <c:v>130685.34000000001</c:v>
                </c:pt>
                <c:pt idx="34">
                  <c:v>18713.450937520258</c:v>
                </c:pt>
                <c:pt idx="35">
                  <c:v>12575.67443568373</c:v>
                </c:pt>
                <c:pt idx="36">
                  <c:v>29807.379713810522</c:v>
                </c:pt>
                <c:pt idx="37">
                  <c:v>102335.925</c:v>
                </c:pt>
                <c:pt idx="38">
                  <c:v>166111.91788557978</c:v>
                </c:pt>
                <c:pt idx="39">
                  <c:v>149636.85999999999</c:v>
                </c:pt>
                <c:pt idx="40">
                  <c:v>62970.947305429465</c:v>
                </c:pt>
                <c:pt idx="41">
                  <c:v>105754.31999999999</c:v>
                </c:pt>
                <c:pt idx="42">
                  <c:v>42237.881363623397</c:v>
                </c:pt>
                <c:pt idx="43">
                  <c:v>133024.97</c:v>
                </c:pt>
                <c:pt idx="44">
                  <c:v>126020.06</c:v>
                </c:pt>
                <c:pt idx="45">
                  <c:v>16237.486032108109</c:v>
                </c:pt>
                <c:pt idx="46">
                  <c:v>71509.490000000005</c:v>
                </c:pt>
                <c:pt idx="47">
                  <c:v>46517.008971042596</c:v>
                </c:pt>
                <c:pt idx="48">
                  <c:v>148201.62658926781</c:v>
                </c:pt>
                <c:pt idx="49">
                  <c:v>28903.027000000002</c:v>
                </c:pt>
                <c:pt idx="50">
                  <c:v>60626.793999999994</c:v>
                </c:pt>
                <c:pt idx="51">
                  <c:v>153335.4</c:v>
                </c:pt>
                <c:pt idx="52">
                  <c:v>72114.251000000004</c:v>
                </c:pt>
                <c:pt idx="53">
                  <c:v>50697.489269300771</c:v>
                </c:pt>
                <c:pt idx="54">
                  <c:v>94352.822000000015</c:v>
                </c:pt>
                <c:pt idx="55">
                  <c:v>37798.373638708093</c:v>
                </c:pt>
                <c:pt idx="56">
                  <c:v>94167.038</c:v>
                </c:pt>
                <c:pt idx="57">
                  <c:v>78968.656000000003</c:v>
                </c:pt>
                <c:pt idx="58">
                  <c:v>157277.65325538898</c:v>
                </c:pt>
                <c:pt idx="59">
                  <c:v>15285.582435251261</c:v>
                </c:pt>
                <c:pt idx="60">
                  <c:v>38884.0152488085</c:v>
                </c:pt>
                <c:pt idx="61">
                  <c:v>154067.1</c:v>
                </c:pt>
                <c:pt idx="62">
                  <c:v>87741.195999999996</c:v>
                </c:pt>
                <c:pt idx="63">
                  <c:v>21848.907241143843</c:v>
                </c:pt>
                <c:pt idx="64">
                  <c:v>54197.942948147473</c:v>
                </c:pt>
                <c:pt idx="65">
                  <c:v>148489.3110341914</c:v>
                </c:pt>
                <c:pt idx="66">
                  <c:v>98982.971999999994</c:v>
                </c:pt>
                <c:pt idx="67">
                  <c:v>121678.16</c:v>
                </c:pt>
                <c:pt idx="68">
                  <c:v>20947.343901623899</c:v>
                </c:pt>
                <c:pt idx="69">
                  <c:v>109584.315</c:v>
                </c:pt>
                <c:pt idx="70">
                  <c:v>93094.233999999997</c:v>
                </c:pt>
                <c:pt idx="71">
                  <c:v>144484.99</c:v>
                </c:pt>
              </c:numCache>
            </c:numRef>
          </c:xVal>
          <c:yVal>
            <c:numRef>
              <c:f>'Figure I.4.15'!$B$56:$B$127</c:f>
              <c:numCache>
                <c:formatCode>0</c:formatCode>
                <c:ptCount val="72"/>
                <c:pt idx="0">
                  <c:v>439.87666668145761</c:v>
                </c:pt>
                <c:pt idx="1">
                  <c:v>492.67563897849618</c:v>
                </c:pt>
                <c:pt idx="2">
                  <c:v>414.19806319763069</c:v>
                </c:pt>
                <c:pt idx="4">
                  <c:v>365.74667644248541</c:v>
                </c:pt>
                <c:pt idx="5">
                  <c:v>474.82645390785711</c:v>
                </c:pt>
                <c:pt idx="6">
                  <c:v>484.13922563776703</c:v>
                </c:pt>
                <c:pt idx="7">
                  <c:v>442.09310447098142</c:v>
                </c:pt>
                <c:pt idx="8">
                  <c:v>540.35180122868928</c:v>
                </c:pt>
                <c:pt idx="9">
                  <c:v>365.52525387157698</c:v>
                </c:pt>
                <c:pt idx="10">
                  <c:v>464.88804301212298</c:v>
                </c:pt>
                <c:pt idx="11">
                  <c:v>463.9946184782649</c:v>
                </c:pt>
                <c:pt idx="12">
                  <c:v>343.4691009767227</c:v>
                </c:pt>
                <c:pt idx="13">
                  <c:v>483.15945520181771</c:v>
                </c:pt>
                <c:pt idx="14">
                  <c:v>535.5793059957158</c:v>
                </c:pt>
                <c:pt idx="15">
                  <c:v>390.02422032168261</c:v>
                </c:pt>
                <c:pt idx="16">
                  <c:v>408.71206639217019</c:v>
                </c:pt>
                <c:pt idx="17">
                  <c:v>453.15176740183227</c:v>
                </c:pt>
                <c:pt idx="18">
                  <c:v>388.57550678326209</c:v>
                </c:pt>
                <c:pt idx="19">
                  <c:v>547.09416438860569</c:v>
                </c:pt>
                <c:pt idx="20">
                  <c:v>354.71971278885792</c:v>
                </c:pt>
                <c:pt idx="21">
                  <c:v>364.76624069603258</c:v>
                </c:pt>
                <c:pt idx="22">
                  <c:v>368.22171995104509</c:v>
                </c:pt>
                <c:pt idx="23">
                  <c:v>336.39604125930663</c:v>
                </c:pt>
                <c:pt idx="24">
                  <c:v>479.07419345237793</c:v>
                </c:pt>
                <c:pt idx="25">
                  <c:v>488.97508506576361</c:v>
                </c:pt>
                <c:pt idx="26">
                  <c:v>463.1051893674915</c:v>
                </c:pt>
                <c:pt idx="27">
                  <c:v>486.99920785192438</c:v>
                </c:pt>
                <c:pt idx="28">
                  <c:v>382.69683512956738</c:v>
                </c:pt>
                <c:pt idx="29">
                  <c:v>489.48681674494497</c:v>
                </c:pt>
                <c:pt idx="30">
                  <c:v>551.92315306462206</c:v>
                </c:pt>
                <c:pt idx="31">
                  <c:v>469.40242748130407</c:v>
                </c:pt>
                <c:pt idx="32">
                  <c:v>391.23578464022938</c:v>
                </c:pt>
                <c:pt idx="33">
                  <c:v>489.27387694241099</c:v>
                </c:pt>
                <c:pt idx="34">
                  <c:v>337.53975043615009</c:v>
                </c:pt>
                <c:pt idx="35">
                  <c:v>424.59312854284468</c:v>
                </c:pt>
                <c:pt idx="36">
                  <c:v>425.43912883566293</c:v>
                </c:pt>
                <c:pt idx="37">
                  <c:v>484.52900864834987</c:v>
                </c:pt>
                <c:pt idx="38">
                  <c:v>574.66381959322041</c:v>
                </c:pt>
                <c:pt idx="39">
                  <c:v>458.89644981037992</c:v>
                </c:pt>
                <c:pt idx="40">
                  <c:v>356.57350391859558</c:v>
                </c:pt>
                <c:pt idx="41">
                  <c:v>471.25947547628658</c:v>
                </c:pt>
                <c:pt idx="42">
                  <c:v>377.52902864845402</c:v>
                </c:pt>
                <c:pt idx="43">
                  <c:v>481.76606539700742</c:v>
                </c:pt>
                <c:pt idx="44">
                  <c:v>487.08425351213077</c:v>
                </c:pt>
                <c:pt idx="45">
                  <c:v>396.88229287083971</c:v>
                </c:pt>
                <c:pt idx="46">
                  <c:v>430.1463218532806</c:v>
                </c:pt>
                <c:pt idx="47">
                  <c:v>339.10724673258602</c:v>
                </c:pt>
                <c:pt idx="48">
                  <c:v>418.30668002350973</c:v>
                </c:pt>
                <c:pt idx="49">
                  <c:v>395.02991921871018</c:v>
                </c:pt>
                <c:pt idx="50">
                  <c:v>411.69657070809609</c:v>
                </c:pt>
                <c:pt idx="51">
                  <c:v>468.44994989168748</c:v>
                </c:pt>
                <c:pt idx="52">
                  <c:v>475.14676197725709</c:v>
                </c:pt>
                <c:pt idx="53">
                  <c:v>408.6874321942563</c:v>
                </c:pt>
                <c:pt idx="54">
                  <c:v>457.89666659331527</c:v>
                </c:pt>
                <c:pt idx="55">
                  <c:v>440.84530888926417</c:v>
                </c:pt>
                <c:pt idx="56">
                  <c:v>491.64827959188278</c:v>
                </c:pt>
                <c:pt idx="57">
                  <c:v>472.77612237193978</c:v>
                </c:pt>
                <c:pt idx="58">
                  <c:v>414.1062217855216</c:v>
                </c:pt>
                <c:pt idx="59">
                  <c:v>363.93537468143262</c:v>
                </c:pt>
                <c:pt idx="60">
                  <c:v>427.75999666897269</c:v>
                </c:pt>
                <c:pt idx="61">
                  <c:v>487.26749896735731</c:v>
                </c:pt>
                <c:pt idx="62">
                  <c:v>488.96005376370152</c:v>
                </c:pt>
                <c:pt idx="63">
                  <c:v>377.41693921863492</c:v>
                </c:pt>
                <c:pt idx="64">
                  <c:v>417.30390037486819</c:v>
                </c:pt>
                <c:pt idx="65">
                  <c:v>466.01611291105678</c:v>
                </c:pt>
                <c:pt idx="66">
                  <c:v>471.91052210574861</c:v>
                </c:pt>
                <c:pt idx="67">
                  <c:v>496.94789443570392</c:v>
                </c:pt>
                <c:pt idx="68">
                  <c:v>361.22802836657849</c:v>
                </c:pt>
                <c:pt idx="69">
                  <c:v>473.94441842059842</c:v>
                </c:pt>
                <c:pt idx="70">
                  <c:v>473.14020802460692</c:v>
                </c:pt>
                <c:pt idx="71">
                  <c:v>527.30250178045833</c:v>
                </c:pt>
              </c:numCache>
            </c:numRef>
          </c:yVal>
          <c:smooth val="0"/>
          <c:extLst>
            <c:ext xmlns:c15="http://schemas.microsoft.com/office/drawing/2012/chart" uri="{02D57815-91ED-43cb-92C2-25804820EDAC}">
              <c15:datalabelsRange>
                <c15:f>'Figure I.4.15'!$A$56:$A$127</c15:f>
                <c15:dlblRangeCache>
                  <c:ptCount val="72"/>
                  <c:pt idx="0">
                    <c:v>Serbia</c:v>
                  </c:pt>
                  <c:pt idx="1">
                    <c:v>Netherlands*</c:v>
                  </c:pt>
                  <c:pt idx="2">
                    <c:v>Moldova</c:v>
                  </c:pt>
                  <c:pt idx="4">
                    <c:v>Palestinian Authority</c:v>
                  </c:pt>
                  <c:pt idx="5">
                    <c:v>Germany</c:v>
                  </c:pt>
                  <c:pt idx="6">
                    <c:v>Finland</c:v>
                  </c:pt>
                  <c:pt idx="7">
                    <c:v>Brunei Darussalam</c:v>
                  </c:pt>
                  <c:pt idx="8">
                    <c:v>Hong Kong (China)*</c:v>
                  </c:pt>
                  <c:pt idx="9">
                    <c:v>Indonesia</c:v>
                  </c:pt>
                  <c:pt idx="10">
                    <c:v>United States*</c:v>
                  </c:pt>
                  <c:pt idx="11">
                    <c:v>Slovak Republic</c:v>
                  </c:pt>
                  <c:pt idx="12">
                    <c:v>El Salvador</c:v>
                  </c:pt>
                  <c:pt idx="13">
                    <c:v>Latvia*</c:v>
                  </c:pt>
                  <c:pt idx="14">
                    <c:v>Japan</c:v>
                  </c:pt>
                  <c:pt idx="15">
                    <c:v>Georgia</c:v>
                  </c:pt>
                  <c:pt idx="16">
                    <c:v>Uruguay</c:v>
                  </c:pt>
                  <c:pt idx="17">
                    <c:v>Türkiye</c:v>
                  </c:pt>
                  <c:pt idx="18">
                    <c:v>North Macedonia</c:v>
                  </c:pt>
                  <c:pt idx="19">
                    <c:v>Chinese Taipei</c:v>
                  </c:pt>
                  <c:pt idx="20">
                    <c:v>Philippines</c:v>
                  </c:pt>
                  <c:pt idx="21">
                    <c:v>Morocco</c:v>
                  </c:pt>
                  <c:pt idx="22">
                    <c:v>Albania</c:v>
                  </c:pt>
                  <c:pt idx="23">
                    <c:v>Cambodia</c:v>
                  </c:pt>
                  <c:pt idx="24">
                    <c:v>New Zealand*</c:v>
                  </c:pt>
                  <c:pt idx="25">
                    <c:v>United Kingdom*</c:v>
                  </c:pt>
                  <c:pt idx="26">
                    <c:v>Croatia</c:v>
                  </c:pt>
                  <c:pt idx="27">
                    <c:v>Czech Republic</c:v>
                  </c:pt>
                  <c:pt idx="28">
                    <c:v>Colombia</c:v>
                  </c:pt>
                  <c:pt idx="29">
                    <c:v>Belgium</c:v>
                  </c:pt>
                  <c:pt idx="30">
                    <c:v>Macao (China)</c:v>
                  </c:pt>
                  <c:pt idx="31">
                    <c:v>Viet Nam</c:v>
                  </c:pt>
                  <c:pt idx="32">
                    <c:v>Peru</c:v>
                  </c:pt>
                  <c:pt idx="33">
                    <c:v>Denmark*</c:v>
                  </c:pt>
                  <c:pt idx="34">
                    <c:v>Paraguay</c:v>
                  </c:pt>
                  <c:pt idx="35">
                    <c:v>Mongolia</c:v>
                  </c:pt>
                  <c:pt idx="36">
                    <c:v>Kazakhstan</c:v>
                  </c:pt>
                  <c:pt idx="37">
                    <c:v>Slovenia</c:v>
                  </c:pt>
                  <c:pt idx="38">
                    <c:v>Singapore</c:v>
                  </c:pt>
                  <c:pt idx="39">
                    <c:v>Iceland</c:v>
                  </c:pt>
                  <c:pt idx="40">
                    <c:v>Panama*</c:v>
                  </c:pt>
                  <c:pt idx="41">
                    <c:v>Italy</c:v>
                  </c:pt>
                  <c:pt idx="42">
                    <c:v>Argentina</c:v>
                  </c:pt>
                  <c:pt idx="43">
                    <c:v>Sweden</c:v>
                  </c:pt>
                  <c:pt idx="44">
                    <c:v>Australia*</c:v>
                  </c:pt>
                  <c:pt idx="45">
                    <c:v>Baku (Azerbaijan)</c:v>
                  </c:pt>
                  <c:pt idx="46">
                    <c:v>Greece</c:v>
                  </c:pt>
                  <c:pt idx="47">
                    <c:v>Dominican Republic</c:v>
                  </c:pt>
                  <c:pt idx="48">
                    <c:v>Cyprus</c:v>
                  </c:pt>
                  <c:pt idx="49">
                    <c:v>Mexico</c:v>
                  </c:pt>
                  <c:pt idx="50">
                    <c:v>Chile</c:v>
                  </c:pt>
                  <c:pt idx="51">
                    <c:v>Norway</c:v>
                  </c:pt>
                  <c:pt idx="52">
                    <c:v>Lithuania</c:v>
                  </c:pt>
                  <c:pt idx="53">
                    <c:v>Malaysia</c:v>
                  </c:pt>
                  <c:pt idx="54">
                    <c:v>Israel</c:v>
                  </c:pt>
                  <c:pt idx="55">
                    <c:v>Ukrainian regions (18 of 27)</c:v>
                  </c:pt>
                  <c:pt idx="56">
                    <c:v>Ireland*</c:v>
                  </c:pt>
                  <c:pt idx="57">
                    <c:v>Hungary</c:v>
                  </c:pt>
                  <c:pt idx="58">
                    <c:v>Qatar</c:v>
                  </c:pt>
                  <c:pt idx="59">
                    <c:v>Uzbekistan</c:v>
                  </c:pt>
                  <c:pt idx="60">
                    <c:v>Romania</c:v>
                  </c:pt>
                  <c:pt idx="61">
                    <c:v>Austria</c:v>
                  </c:pt>
                  <c:pt idx="62">
                    <c:v>Poland</c:v>
                  </c:pt>
                  <c:pt idx="63">
                    <c:v>Jamaica*</c:v>
                  </c:pt>
                  <c:pt idx="64">
                    <c:v>Bulgaria</c:v>
                  </c:pt>
                  <c:pt idx="65">
                    <c:v>Malta</c:v>
                  </c:pt>
                  <c:pt idx="66">
                    <c:v>Portugal</c:v>
                  </c:pt>
                  <c:pt idx="67">
                    <c:v>Canada*</c:v>
                  </c:pt>
                  <c:pt idx="68">
                    <c:v>Jordan</c:v>
                  </c:pt>
                  <c:pt idx="69">
                    <c:v>France</c:v>
                  </c:pt>
                  <c:pt idx="70">
                    <c:v>Spain</c:v>
                  </c:pt>
                  <c:pt idx="71">
                    <c:v>Korea</c:v>
                  </c:pt>
                </c15:dlblRangeCache>
              </c15:datalabelsRange>
            </c:ext>
            <c:ext xmlns:c16="http://schemas.microsoft.com/office/drawing/2014/chart" uri="{C3380CC4-5D6E-409C-BE32-E72D297353CC}">
              <c16:uniqueId val="{00000049-5BDC-4D5A-A619-1C46C9967D9B}"/>
            </c:ext>
          </c:extLst>
        </c:ser>
        <c:ser>
          <c:idx val="1"/>
          <c:order val="1"/>
          <c:tx>
            <c:v>Expenditure</c:v>
          </c:tx>
          <c:spPr>
            <a:ln w="19050" cap="rnd">
              <a:solidFill>
                <a:schemeClr val="accent2"/>
              </a:solidFill>
              <a:round/>
            </a:ln>
            <a:effectLst/>
          </c:spPr>
          <c:marker>
            <c:symbol val="none"/>
          </c:marker>
          <c:dPt>
            <c:idx val="1"/>
            <c:marker>
              <c:symbol val="none"/>
            </c:marker>
            <c:bubble3D val="0"/>
            <c:spPr>
              <a:ln w="25400" cap="rnd">
                <a:solidFill>
                  <a:srgbClr val="00B5B5"/>
                </a:solidFill>
                <a:round/>
              </a:ln>
              <a:effectLst/>
            </c:spPr>
            <c:extLst>
              <c:ext xmlns:c16="http://schemas.microsoft.com/office/drawing/2014/chart" uri="{C3380CC4-5D6E-409C-BE32-E72D297353CC}">
                <c16:uniqueId val="{0000004B-5BDC-4D5A-A619-1C46C9967D9B}"/>
              </c:ext>
            </c:extLst>
          </c:dPt>
          <c:xVal>
            <c:numRef>
              <c:f>'Figure I.4.15'!$F$56:$F$57</c:f>
              <c:numCache>
                <c:formatCode>0.00</c:formatCode>
                <c:ptCount val="2"/>
                <c:pt idx="0">
                  <c:v>102611.91850000001</c:v>
                </c:pt>
                <c:pt idx="1">
                  <c:v>102611.91850000001</c:v>
                </c:pt>
              </c:numCache>
            </c:numRef>
          </c:xVal>
          <c:yVal>
            <c:numRef>
              <c:f>'Figure I.4.15'!$E$56:$E$57</c:f>
              <c:numCache>
                <c:formatCode>General</c:formatCode>
                <c:ptCount val="2"/>
                <c:pt idx="0">
                  <c:v>1000</c:v>
                </c:pt>
                <c:pt idx="1">
                  <c:v>0</c:v>
                </c:pt>
              </c:numCache>
            </c:numRef>
          </c:yVal>
          <c:smooth val="0"/>
          <c:extLst>
            <c:ext xmlns:c16="http://schemas.microsoft.com/office/drawing/2014/chart" uri="{C3380CC4-5D6E-409C-BE32-E72D297353CC}">
              <c16:uniqueId val="{0000004C-5BDC-4D5A-A619-1C46C9967D9B}"/>
            </c:ext>
          </c:extLst>
        </c:ser>
        <c:ser>
          <c:idx val="2"/>
          <c:order val="2"/>
          <c:tx>
            <c:v>Perf</c:v>
          </c:tx>
          <c:spPr>
            <a:ln w="19050" cap="rnd">
              <a:solidFill>
                <a:schemeClr val="accent3"/>
              </a:solidFill>
              <a:round/>
            </a:ln>
            <a:effectLst/>
          </c:spPr>
          <c:marker>
            <c:symbol val="none"/>
          </c:marker>
          <c:dPt>
            <c:idx val="1"/>
            <c:marker>
              <c:symbol val="none"/>
            </c:marker>
            <c:bubble3D val="0"/>
            <c:spPr>
              <a:ln w="25400" cap="rnd">
                <a:solidFill>
                  <a:srgbClr val="79AF02"/>
                </a:solidFill>
                <a:round/>
              </a:ln>
              <a:effectLst/>
            </c:spPr>
            <c:extLst>
              <c:ext xmlns:c16="http://schemas.microsoft.com/office/drawing/2014/chart" uri="{C3380CC4-5D6E-409C-BE32-E72D297353CC}">
                <c16:uniqueId val="{0000004E-5BDC-4D5A-A619-1C46C9967D9B}"/>
              </c:ext>
            </c:extLst>
          </c:dPt>
          <c:xVal>
            <c:numRef>
              <c:f>'Figure I.4.15'!$E$59:$E$60</c:f>
              <c:numCache>
                <c:formatCode>0.00</c:formatCode>
                <c:ptCount val="2"/>
                <c:pt idx="0">
                  <c:v>300000</c:v>
                </c:pt>
                <c:pt idx="1">
                  <c:v>0</c:v>
                </c:pt>
              </c:numCache>
            </c:numRef>
          </c:xVal>
          <c:yVal>
            <c:numRef>
              <c:f>'Figure I.4.15'!$F$59:$F$60</c:f>
              <c:numCache>
                <c:formatCode>0</c:formatCode>
                <c:ptCount val="2"/>
                <c:pt idx="0">
                  <c:v>472.35764992289683</c:v>
                </c:pt>
                <c:pt idx="1">
                  <c:v>472.35764992289683</c:v>
                </c:pt>
              </c:numCache>
            </c:numRef>
          </c:yVal>
          <c:smooth val="0"/>
          <c:extLst>
            <c:ext xmlns:c16="http://schemas.microsoft.com/office/drawing/2014/chart" uri="{C3380CC4-5D6E-409C-BE32-E72D297353CC}">
              <c16:uniqueId val="{0000004F-5BDC-4D5A-A619-1C46C9967D9B}"/>
            </c:ext>
          </c:extLst>
        </c:ser>
        <c:dLbls>
          <c:showLegendKey val="0"/>
          <c:showVal val="0"/>
          <c:showCatName val="0"/>
          <c:showSerName val="0"/>
          <c:showPercent val="0"/>
          <c:showBubbleSize val="0"/>
        </c:dLbls>
        <c:axId val="1472038144"/>
        <c:axId val="1472040640"/>
      </c:scatterChart>
      <c:valAx>
        <c:axId val="1472038144"/>
        <c:scaling>
          <c:orientation val="minMax"/>
          <c:max val="220000"/>
        </c:scaling>
        <c:delete val="0"/>
        <c:axPos val="b"/>
        <c:majorGridlines>
          <c:spPr>
            <a:ln w="3175" cap="flat" cmpd="sng" algn="ctr">
              <a:solidFill>
                <a:srgbClr val="7F7F7F"/>
              </a:solidFill>
              <a:prstDash val="sysDash"/>
              <a:round/>
            </a:ln>
            <a:effectLst/>
          </c:spPr>
        </c:majorGridlines>
        <c:numFmt formatCode="0" sourceLinked="1"/>
        <c:majorTickMark val="none"/>
        <c:minorTickMark val="none"/>
        <c:tickLblPos val="nextTo"/>
        <c:spPr>
          <a:noFill/>
          <a:ln w="9525" cap="flat" cmpd="sng" algn="ctr">
            <a:noFill/>
            <a:round/>
          </a:ln>
          <a:effectLst/>
        </c:spPr>
        <c:txPr>
          <a:bodyPr rot="0" spcFirstLastPara="1" vertOverflow="ellipsis" wrap="square" anchor="ctr" anchorCtr="1"/>
          <a:lstStyle/>
          <a:p>
            <a:pPr>
              <a:defRPr sz="1100" b="0" i="0" u="none" strike="noStrike" kern="1200" baseline="0">
                <a:solidFill>
                  <a:srgbClr val="000101"/>
                </a:solidFill>
                <a:latin typeface="Calibri"/>
                <a:ea typeface="Calibri"/>
                <a:cs typeface="Calibri"/>
              </a:defRPr>
            </a:pPr>
            <a:endParaRPr lang="en-US"/>
          </a:p>
        </c:txPr>
        <c:crossAx val="1472040640"/>
        <c:crosses val="autoZero"/>
        <c:crossBetween val="midCat"/>
        <c:majorUnit val="20000"/>
      </c:valAx>
      <c:valAx>
        <c:axId val="1472040640"/>
        <c:scaling>
          <c:orientation val="minMax"/>
          <c:max val="600"/>
          <c:min val="320"/>
        </c:scaling>
        <c:delete val="0"/>
        <c:axPos val="l"/>
        <c:majorGridlines>
          <c:spPr>
            <a:ln w="3175" cap="flat" cmpd="sng" algn="ctr">
              <a:solidFill>
                <a:srgbClr val="D9D9D9"/>
              </a:solidFill>
              <a:prstDash val="sysDash"/>
              <a:round/>
            </a:ln>
            <a:effectLst/>
          </c:spPr>
        </c:majorGridlines>
        <c:numFmt formatCode="0"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50" b="0" i="0" u="none" strike="noStrike" kern="1200" baseline="0">
                <a:solidFill>
                  <a:srgbClr val="000101"/>
                </a:solidFill>
                <a:latin typeface="Calibri"/>
                <a:ea typeface="Calibri"/>
                <a:cs typeface="Calibri"/>
              </a:defRPr>
            </a:pPr>
            <a:endParaRPr lang="en-US"/>
          </a:p>
        </c:txPr>
        <c:crossAx val="1472038144"/>
        <c:crosses val="autoZero"/>
        <c:crossBetween val="midCat"/>
        <c:majorUnit val="20"/>
      </c:valAx>
      <c:spPr>
        <a:noFill/>
        <a:ln w="1905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a:extLst>
      <a:ext uri="{909E8E84-426E-40DD-AFC4-6F175D3DCCD1}">
        <a14:hiddenFill xmlns:a14="http://schemas.microsoft.com/office/drawing/2010/main">
          <a:solidFill>
            <a:schemeClr val="bg1"/>
          </a:solidFill>
        </a14:hiddenFill>
      </a:ext>
    </a:extLst>
  </c:spPr>
  <c:txPr>
    <a:bodyPr/>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420406566882232E-2"/>
          <c:y val="1.7872058356565235E-2"/>
          <c:w val="0.88046139338342211"/>
          <c:h val="0.75363197465478937"/>
        </c:manualLayout>
      </c:layout>
      <c:barChart>
        <c:barDir val="col"/>
        <c:grouping val="stacked"/>
        <c:varyColors val="0"/>
        <c:ser>
          <c:idx val="1"/>
          <c:order val="1"/>
          <c:tx>
            <c:strRef>
              <c:f>'Figure II.5.11'!$H$54:$H$55</c:f>
              <c:strCache>
                <c:ptCount val="2"/>
                <c:pt idx="0">
                  <c:v>Lessons</c:v>
                </c:pt>
                <c:pt idx="1">
                  <c:v>Hours</c:v>
                </c:pt>
              </c:strCache>
            </c:strRef>
          </c:tx>
          <c:spPr>
            <a:solidFill>
              <a:srgbClr val="00B5B5"/>
            </a:solidFill>
            <a:ln w="3175">
              <a:noFill/>
            </a:ln>
            <a:effectLst/>
          </c:spPr>
          <c:invertIfNegative val="0"/>
          <c:cat>
            <c:strRef>
              <c:f>'Figure II.5.11'!$F$56:$F$85</c:f>
              <c:strCache>
                <c:ptCount val="30"/>
                <c:pt idx="0">
                  <c:v>Switzerland</c:v>
                </c:pt>
                <c:pt idx="1">
                  <c:v>Czech Republic</c:v>
                </c:pt>
                <c:pt idx="2">
                  <c:v>Finland</c:v>
                </c:pt>
                <c:pt idx="3">
                  <c:v>Slovak Republic</c:v>
                </c:pt>
                <c:pt idx="4">
                  <c:v>Netherlands*</c:v>
                </c:pt>
                <c:pt idx="5">
                  <c:v>Denmark*</c:v>
                </c:pt>
                <c:pt idx="6">
                  <c:v>Norway</c:v>
                </c:pt>
                <c:pt idx="7">
                  <c:v>Sweden</c:v>
                </c:pt>
                <c:pt idx="8">
                  <c:v>Slovenia</c:v>
                </c:pt>
                <c:pt idx="9">
                  <c:v>Estonia</c:v>
                </c:pt>
                <c:pt idx="10">
                  <c:v>Romania</c:v>
                </c:pt>
                <c:pt idx="11">
                  <c:v>Austria</c:v>
                </c:pt>
                <c:pt idx="12">
                  <c:v>Hungary</c:v>
                </c:pt>
                <c:pt idx="13">
                  <c:v>Iceland</c:v>
                </c:pt>
                <c:pt idx="14">
                  <c:v>Croatia</c:v>
                </c:pt>
                <c:pt idx="15">
                  <c:v>Latvia*</c:v>
                </c:pt>
                <c:pt idx="16">
                  <c:v>OECD average</c:v>
                </c:pt>
                <c:pt idx="17">
                  <c:v>France</c:v>
                </c:pt>
                <c:pt idx="18">
                  <c:v>Ireland*</c:v>
                </c:pt>
                <c:pt idx="19">
                  <c:v>Poland</c:v>
                </c:pt>
                <c:pt idx="20">
                  <c:v>United Kingdom*</c:v>
                </c:pt>
                <c:pt idx="21">
                  <c:v>Belgium</c:v>
                </c:pt>
                <c:pt idx="22">
                  <c:v>Germany</c:v>
                </c:pt>
                <c:pt idx="23">
                  <c:v>Lithuania</c:v>
                </c:pt>
                <c:pt idx="24">
                  <c:v>Portugal</c:v>
                </c:pt>
                <c:pt idx="25">
                  <c:v>Greece</c:v>
                </c:pt>
                <c:pt idx="26">
                  <c:v>Bulgaria</c:v>
                </c:pt>
                <c:pt idx="27">
                  <c:v>Spain</c:v>
                </c:pt>
                <c:pt idx="28">
                  <c:v>Malta</c:v>
                </c:pt>
                <c:pt idx="29">
                  <c:v>Italy</c:v>
                </c:pt>
              </c:strCache>
            </c:strRef>
          </c:cat>
          <c:val>
            <c:numRef>
              <c:f>'Figure II.5.11'!$H$56:$H$85</c:f>
              <c:numCache>
                <c:formatCode>0</c:formatCode>
                <c:ptCount val="30"/>
                <c:pt idx="0">
                  <c:v>22.677606076168061</c:v>
                </c:pt>
                <c:pt idx="1">
                  <c:v>22.85133079743812</c:v>
                </c:pt>
                <c:pt idx="2">
                  <c:v>23.846851569007949</c:v>
                </c:pt>
                <c:pt idx="3">
                  <c:v>20.42360883111289</c:v>
                </c:pt>
                <c:pt idx="4">
                  <c:v>22.08019879490725</c:v>
                </c:pt>
                <c:pt idx="5">
                  <c:v>25.48751019139598</c:v>
                </c:pt>
                <c:pt idx="6">
                  <c:v>23.035751062052611</c:v>
                </c:pt>
                <c:pt idx="7">
                  <c:v>23.38174787941179</c:v>
                </c:pt>
                <c:pt idx="8">
                  <c:v>23.885950542253809</c:v>
                </c:pt>
                <c:pt idx="9">
                  <c:v>24.246038390299908</c:v>
                </c:pt>
                <c:pt idx="10">
                  <c:v>17.034450776564771</c:v>
                </c:pt>
                <c:pt idx="11">
                  <c:v>25.373732595493539</c:v>
                </c:pt>
                <c:pt idx="12">
                  <c:v>23.536830148607891</c:v>
                </c:pt>
                <c:pt idx="13">
                  <c:v>25.190996858738711</c:v>
                </c:pt>
                <c:pt idx="14">
                  <c:v>21.894063679448699</c:v>
                </c:pt>
                <c:pt idx="15">
                  <c:v>23.824293422133351</c:v>
                </c:pt>
                <c:pt idx="16">
                  <c:v>23.668910755950989</c:v>
                </c:pt>
                <c:pt idx="17">
                  <c:v>24.211065353501919</c:v>
                </c:pt>
                <c:pt idx="18">
                  <c:v>27.45626926632778</c:v>
                </c:pt>
                <c:pt idx="19">
                  <c:v>24.402716491834809</c:v>
                </c:pt>
                <c:pt idx="20">
                  <c:v>26.068163886259029</c:v>
                </c:pt>
                <c:pt idx="21">
                  <c:v>25.624694155856979</c:v>
                </c:pt>
                <c:pt idx="22">
                  <c:v>27.977132995694621</c:v>
                </c:pt>
                <c:pt idx="23">
                  <c:v>24.149068630391309</c:v>
                </c:pt>
                <c:pt idx="24">
                  <c:v>26.737915229906989</c:v>
                </c:pt>
                <c:pt idx="25">
                  <c:v>19.25332968883523</c:v>
                </c:pt>
                <c:pt idx="26">
                  <c:v>19.68836385763715</c:v>
                </c:pt>
                <c:pt idx="27">
                  <c:v>25.240544777839322</c:v>
                </c:pt>
                <c:pt idx="28">
                  <c:v>27.57333765401609</c:v>
                </c:pt>
                <c:pt idx="29">
                  <c:v>27.184927017095131</c:v>
                </c:pt>
              </c:numCache>
            </c:numRef>
          </c:val>
          <c:extLst>
            <c:ext xmlns:c16="http://schemas.microsoft.com/office/drawing/2014/chart" uri="{C3380CC4-5D6E-409C-BE32-E72D297353CC}">
              <c16:uniqueId val="{00000000-E810-4C82-A44D-34B4A0963915}"/>
            </c:ext>
          </c:extLst>
        </c:ser>
        <c:ser>
          <c:idx val="2"/>
          <c:order val="2"/>
          <c:tx>
            <c:strRef>
              <c:f>'Figure II.5.11'!$I$54:$I$55</c:f>
              <c:strCache>
                <c:ptCount val="2"/>
                <c:pt idx="0">
                  <c:v>Homework time</c:v>
                </c:pt>
                <c:pt idx="1">
                  <c:v>Hours</c:v>
                </c:pt>
              </c:strCache>
            </c:strRef>
          </c:tx>
          <c:spPr>
            <a:solidFill>
              <a:srgbClr val="79AF02"/>
            </a:solidFill>
            <a:ln w="3175">
              <a:noFill/>
            </a:ln>
            <a:effectLst/>
          </c:spPr>
          <c:invertIfNegative val="0"/>
          <c:cat>
            <c:strRef>
              <c:f>'Figure II.5.11'!$F$56:$F$85</c:f>
              <c:strCache>
                <c:ptCount val="30"/>
                <c:pt idx="0">
                  <c:v>Switzerland</c:v>
                </c:pt>
                <c:pt idx="1">
                  <c:v>Czech Republic</c:v>
                </c:pt>
                <c:pt idx="2">
                  <c:v>Finland</c:v>
                </c:pt>
                <c:pt idx="3">
                  <c:v>Slovak Republic</c:v>
                </c:pt>
                <c:pt idx="4">
                  <c:v>Netherlands*</c:v>
                </c:pt>
                <c:pt idx="5">
                  <c:v>Denmark*</c:v>
                </c:pt>
                <c:pt idx="6">
                  <c:v>Norway</c:v>
                </c:pt>
                <c:pt idx="7">
                  <c:v>Sweden</c:v>
                </c:pt>
                <c:pt idx="8">
                  <c:v>Slovenia</c:v>
                </c:pt>
                <c:pt idx="9">
                  <c:v>Estonia</c:v>
                </c:pt>
                <c:pt idx="10">
                  <c:v>Romania</c:v>
                </c:pt>
                <c:pt idx="11">
                  <c:v>Austria</c:v>
                </c:pt>
                <c:pt idx="12">
                  <c:v>Hungary</c:v>
                </c:pt>
                <c:pt idx="13">
                  <c:v>Iceland</c:v>
                </c:pt>
                <c:pt idx="14">
                  <c:v>Croatia</c:v>
                </c:pt>
                <c:pt idx="15">
                  <c:v>Latvia*</c:v>
                </c:pt>
                <c:pt idx="16">
                  <c:v>OECD average</c:v>
                </c:pt>
                <c:pt idx="17">
                  <c:v>France</c:v>
                </c:pt>
                <c:pt idx="18">
                  <c:v>Ireland*</c:v>
                </c:pt>
                <c:pt idx="19">
                  <c:v>Poland</c:v>
                </c:pt>
                <c:pt idx="20">
                  <c:v>United Kingdom*</c:v>
                </c:pt>
                <c:pt idx="21">
                  <c:v>Belgium</c:v>
                </c:pt>
                <c:pt idx="22">
                  <c:v>Germany</c:v>
                </c:pt>
                <c:pt idx="23">
                  <c:v>Lithuania</c:v>
                </c:pt>
                <c:pt idx="24">
                  <c:v>Portugal</c:v>
                </c:pt>
                <c:pt idx="25">
                  <c:v>Greece</c:v>
                </c:pt>
                <c:pt idx="26">
                  <c:v>Bulgaria</c:v>
                </c:pt>
                <c:pt idx="27">
                  <c:v>Spain</c:v>
                </c:pt>
                <c:pt idx="28">
                  <c:v>Malta</c:v>
                </c:pt>
                <c:pt idx="29">
                  <c:v>Italy</c:v>
                </c:pt>
              </c:strCache>
            </c:strRef>
          </c:cat>
          <c:val>
            <c:numRef>
              <c:f>'Figure II.5.11'!$I$56:$I$85</c:f>
              <c:numCache>
                <c:formatCode>0</c:formatCode>
                <c:ptCount val="30"/>
                <c:pt idx="0">
                  <c:v>6.9184060096740723</c:v>
                </c:pt>
                <c:pt idx="1">
                  <c:v>6.9483513832092294</c:v>
                </c:pt>
                <c:pt idx="2">
                  <c:v>5.8862614631652832</c:v>
                </c:pt>
                <c:pt idx="3">
                  <c:v>8.3742666244506836</c:v>
                </c:pt>
                <c:pt idx="4">
                  <c:v>10.4888801574707</c:v>
                </c:pt>
                <c:pt idx="5">
                  <c:v>7.0024967193603516</c:v>
                </c:pt>
                <c:pt idx="6">
                  <c:v>8.1460027694702148</c:v>
                </c:pt>
                <c:pt idx="7">
                  <c:v>8.7695779800415039</c:v>
                </c:pt>
                <c:pt idx="8">
                  <c:v>8.6911401748657227</c:v>
                </c:pt>
                <c:pt idx="9">
                  <c:v>10.95316219329834</c:v>
                </c:pt>
                <c:pt idx="10">
                  <c:v>12.72299289703369</c:v>
                </c:pt>
                <c:pt idx="11">
                  <c:v>9.1279783248901367</c:v>
                </c:pt>
                <c:pt idx="12">
                  <c:v>9.9545631408691406</c:v>
                </c:pt>
                <c:pt idx="13">
                  <c:v>7.5439538955688477</c:v>
                </c:pt>
                <c:pt idx="14">
                  <c:v>11.60197734832764</c:v>
                </c:pt>
                <c:pt idx="15">
                  <c:v>11.23603343963623</c:v>
                </c:pt>
                <c:pt idx="16">
                  <c:v>10.769289016723629</c:v>
                </c:pt>
                <c:pt idx="17">
                  <c:v>10.870730400085449</c:v>
                </c:pt>
                <c:pt idx="18">
                  <c:v>9.0942964553833008</c:v>
                </c:pt>
                <c:pt idx="19">
                  <c:v>12.092300415039061</c:v>
                </c:pt>
                <c:pt idx="20">
                  <c:v>10.697811126708981</c:v>
                </c:pt>
                <c:pt idx="21">
                  <c:v>11.406450271606451</c:v>
                </c:pt>
                <c:pt idx="22">
                  <c:v>8.2202510833740234</c:v>
                </c:pt>
                <c:pt idx="23">
                  <c:v>12.45199012756348</c:v>
                </c:pt>
                <c:pt idx="24">
                  <c:v>9.6185035705566406</c:v>
                </c:pt>
                <c:pt idx="25">
                  <c:v>14.23237228393555</c:v>
                </c:pt>
                <c:pt idx="26">
                  <c:v>12.82504081726074</c:v>
                </c:pt>
                <c:pt idx="27">
                  <c:v>11.98291492462158</c:v>
                </c:pt>
                <c:pt idx="28">
                  <c:v>14.72984409332275</c:v>
                </c:pt>
                <c:pt idx="29">
                  <c:v>16.308778762817379</c:v>
                </c:pt>
              </c:numCache>
            </c:numRef>
          </c:val>
          <c:extLst>
            <c:ext xmlns:c16="http://schemas.microsoft.com/office/drawing/2014/chart" uri="{C3380CC4-5D6E-409C-BE32-E72D297353CC}">
              <c16:uniqueId val="{00000001-E810-4C82-A44D-34B4A0963915}"/>
            </c:ext>
          </c:extLst>
        </c:ser>
        <c:dLbls>
          <c:showLegendKey val="0"/>
          <c:showVal val="0"/>
          <c:showCatName val="0"/>
          <c:showSerName val="0"/>
          <c:showPercent val="0"/>
          <c:showBubbleSize val="0"/>
        </c:dLbls>
        <c:gapWidth val="75"/>
        <c:overlap val="100"/>
        <c:axId val="640496703"/>
        <c:axId val="1985515567"/>
      </c:barChart>
      <c:lineChart>
        <c:grouping val="standard"/>
        <c:varyColors val="0"/>
        <c:ser>
          <c:idx val="0"/>
          <c:order val="0"/>
          <c:tx>
            <c:strRef>
              <c:f>'Figure II.5.11'!$G$54:$G$55</c:f>
              <c:strCache>
                <c:ptCount val="2"/>
                <c:pt idx="0">
                  <c:v>Score points in mathematics per hour of time spent in regular lessons and homework</c:v>
                </c:pt>
                <c:pt idx="1">
                  <c:v>Score dif.</c:v>
                </c:pt>
              </c:strCache>
            </c:strRef>
          </c:tx>
          <c:spPr>
            <a:ln w="28575" cap="rnd">
              <a:noFill/>
              <a:round/>
            </a:ln>
            <a:effectLst/>
          </c:spPr>
          <c:marker>
            <c:symbol val="diamond"/>
            <c:size val="19"/>
            <c:spPr>
              <a:noFill/>
              <a:ln w="3175">
                <a:noFill/>
              </a:ln>
              <a:effectLst/>
            </c:spPr>
          </c:marker>
          <c:cat>
            <c:strRef>
              <c:f>'Figure II.5.11'!$F$56:$F$85</c:f>
              <c:strCache>
                <c:ptCount val="30"/>
                <c:pt idx="0">
                  <c:v>Switzerland</c:v>
                </c:pt>
                <c:pt idx="1">
                  <c:v>Czech Republic</c:v>
                </c:pt>
                <c:pt idx="2">
                  <c:v>Finland</c:v>
                </c:pt>
                <c:pt idx="3">
                  <c:v>Slovak Republic</c:v>
                </c:pt>
                <c:pt idx="4">
                  <c:v>Netherlands*</c:v>
                </c:pt>
                <c:pt idx="5">
                  <c:v>Denmark*</c:v>
                </c:pt>
                <c:pt idx="6">
                  <c:v>Norway</c:v>
                </c:pt>
                <c:pt idx="7">
                  <c:v>Sweden</c:v>
                </c:pt>
                <c:pt idx="8">
                  <c:v>Slovenia</c:v>
                </c:pt>
                <c:pt idx="9">
                  <c:v>Estonia</c:v>
                </c:pt>
                <c:pt idx="10">
                  <c:v>Romania</c:v>
                </c:pt>
                <c:pt idx="11">
                  <c:v>Austria</c:v>
                </c:pt>
                <c:pt idx="12">
                  <c:v>Hungary</c:v>
                </c:pt>
                <c:pt idx="13">
                  <c:v>Iceland</c:v>
                </c:pt>
                <c:pt idx="14">
                  <c:v>Croatia</c:v>
                </c:pt>
                <c:pt idx="15">
                  <c:v>Latvia*</c:v>
                </c:pt>
                <c:pt idx="16">
                  <c:v>OECD average</c:v>
                </c:pt>
                <c:pt idx="17">
                  <c:v>France</c:v>
                </c:pt>
                <c:pt idx="18">
                  <c:v>Ireland*</c:v>
                </c:pt>
                <c:pt idx="19">
                  <c:v>Poland</c:v>
                </c:pt>
                <c:pt idx="20">
                  <c:v>United Kingdom*</c:v>
                </c:pt>
                <c:pt idx="21">
                  <c:v>Belgium</c:v>
                </c:pt>
                <c:pt idx="22">
                  <c:v>Germany</c:v>
                </c:pt>
                <c:pt idx="23">
                  <c:v>Lithuania</c:v>
                </c:pt>
                <c:pt idx="24">
                  <c:v>Portugal</c:v>
                </c:pt>
                <c:pt idx="25">
                  <c:v>Greece</c:v>
                </c:pt>
                <c:pt idx="26">
                  <c:v>Bulgaria</c:v>
                </c:pt>
                <c:pt idx="27">
                  <c:v>Spain</c:v>
                </c:pt>
                <c:pt idx="28">
                  <c:v>Malta</c:v>
                </c:pt>
                <c:pt idx="29">
                  <c:v>Italy</c:v>
                </c:pt>
              </c:strCache>
            </c:strRef>
          </c:cat>
          <c:val>
            <c:numRef>
              <c:f>'Figure II.5.11'!$G$56:$G$85</c:f>
              <c:numCache>
                <c:formatCode>0</c:formatCode>
                <c:ptCount val="30"/>
                <c:pt idx="0">
                  <c:v>17.164155960083011</c:v>
                </c:pt>
                <c:pt idx="1">
                  <c:v>16.34243011474609</c:v>
                </c:pt>
                <c:pt idx="2">
                  <c:v>16.282831192016602</c:v>
                </c:pt>
                <c:pt idx="3">
                  <c:v>16.112113952636719</c:v>
                </c:pt>
                <c:pt idx="4">
                  <c:v>15.127097129821779</c:v>
                </c:pt>
                <c:pt idx="5">
                  <c:v>15.059211730957029</c:v>
                </c:pt>
                <c:pt idx="6">
                  <c:v>15.02320766448975</c:v>
                </c:pt>
                <c:pt idx="7">
                  <c:v>14.984330177307131</c:v>
                </c:pt>
                <c:pt idx="8">
                  <c:v>14.87330532073975</c:v>
                </c:pt>
                <c:pt idx="9">
                  <c:v>14.48745918273926</c:v>
                </c:pt>
                <c:pt idx="10">
                  <c:v>14.37489032745361</c:v>
                </c:pt>
                <c:pt idx="11">
                  <c:v>14.122994422912599</c:v>
                </c:pt>
                <c:pt idx="12">
                  <c:v>14.11634635925293</c:v>
                </c:pt>
                <c:pt idx="13">
                  <c:v>14.018547058105471</c:v>
                </c:pt>
                <c:pt idx="14">
                  <c:v>13.82566928863525</c:v>
                </c:pt>
                <c:pt idx="15">
                  <c:v>13.78080368041992</c:v>
                </c:pt>
                <c:pt idx="16">
                  <c:v>13.71609687805176</c:v>
                </c:pt>
                <c:pt idx="17">
                  <c:v>13.509696960449221</c:v>
                </c:pt>
                <c:pt idx="18">
                  <c:v>13.451180458068849</c:v>
                </c:pt>
                <c:pt idx="19">
                  <c:v>13.397994995117189</c:v>
                </c:pt>
                <c:pt idx="20">
                  <c:v>13.299662590026861</c:v>
                </c:pt>
                <c:pt idx="21">
                  <c:v>13.21824741363525</c:v>
                </c:pt>
                <c:pt idx="22">
                  <c:v>13.11770057678223</c:v>
                </c:pt>
                <c:pt idx="23">
                  <c:v>12.981776237487789</c:v>
                </c:pt>
                <c:pt idx="24">
                  <c:v>12.98011589050293</c:v>
                </c:pt>
                <c:pt idx="25">
                  <c:v>12.84567070007324</c:v>
                </c:pt>
                <c:pt idx="26">
                  <c:v>12.83482646942139</c:v>
                </c:pt>
                <c:pt idx="27">
                  <c:v>12.710806846618651</c:v>
                </c:pt>
                <c:pt idx="28">
                  <c:v>11.01610088348389</c:v>
                </c:pt>
                <c:pt idx="29">
                  <c:v>10.83511924743652</c:v>
                </c:pt>
              </c:numCache>
            </c:numRef>
          </c:val>
          <c:smooth val="0"/>
          <c:extLst>
            <c:ext xmlns:c16="http://schemas.microsoft.com/office/drawing/2014/chart" uri="{C3380CC4-5D6E-409C-BE32-E72D297353CC}">
              <c16:uniqueId val="{00000002-E810-4C82-A44D-34B4A0963915}"/>
            </c:ext>
          </c:extLst>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marker val="1"/>
        <c:smooth val="0"/>
        <c:axId val="467975183"/>
        <c:axId val="1925120271"/>
      </c:lineChart>
      <c:catAx>
        <c:axId val="467975183"/>
        <c:scaling>
          <c:orientation val="minMax"/>
        </c:scaling>
        <c:delete val="0"/>
        <c:axPos val="b"/>
        <c:numFmt formatCode="General" sourceLinked="1"/>
        <c:majorTickMark val="none"/>
        <c:minorTickMark val="none"/>
        <c:tickLblPos val="nextTo"/>
        <c:spPr>
          <a:noFill/>
          <a:ln w="6350" cap="flat" cmpd="sng" algn="ctr">
            <a:solidFill>
              <a:schemeClr val="tx1"/>
            </a:solidFill>
            <a:round/>
          </a:ln>
          <a:effectLst/>
        </c:spPr>
        <c:txPr>
          <a:bodyPr rot="-5400000" spcFirstLastPara="1" vertOverflow="ellipsis" wrap="square" anchor="ctr" anchorCtr="1"/>
          <a:lstStyle/>
          <a:p>
            <a:pPr>
              <a:defRPr sz="1600" b="0" i="0" u="none" strike="noStrike" kern="1200" baseline="0">
                <a:solidFill>
                  <a:sysClr val="windowText" lastClr="000000"/>
                </a:solidFill>
                <a:latin typeface="Arial Narrow" panose="020B0606020202030204" pitchFamily="34" charset="0"/>
                <a:ea typeface="+mn-ea"/>
                <a:cs typeface="+mn-cs"/>
              </a:defRPr>
            </a:pPr>
            <a:endParaRPr lang="en-US"/>
          </a:p>
        </c:txPr>
        <c:crossAx val="1925120271"/>
        <c:crosses val="autoZero"/>
        <c:auto val="1"/>
        <c:lblAlgn val="ctr"/>
        <c:lblOffset val="100"/>
        <c:tickLblSkip val="1"/>
        <c:noMultiLvlLbl val="0"/>
      </c:catAx>
      <c:valAx>
        <c:axId val="1925120271"/>
        <c:scaling>
          <c:orientation val="minMax"/>
        </c:scaling>
        <c:delete val="0"/>
        <c:axPos val="l"/>
        <c:majorGridlines>
          <c:spPr>
            <a:ln w="6350" cap="flat" cmpd="sng" algn="ctr">
              <a:solidFill>
                <a:schemeClr val="tx1">
                  <a:lumMod val="50000"/>
                  <a:lumOff val="50000"/>
                </a:schemeClr>
              </a:solidFill>
              <a:prstDash val="sysDash"/>
              <a:round/>
            </a:ln>
            <a:effectLst/>
          </c:spPr>
        </c:majorGridlines>
        <c:numFmt formatCode="0" sourceLinked="1"/>
        <c:majorTickMark val="none"/>
        <c:minorTickMark val="none"/>
        <c:tickLblPos val="nextTo"/>
        <c:spPr>
          <a:noFill/>
          <a:ln w="6350">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Narrow" panose="020B0606020202030204" pitchFamily="34" charset="0"/>
                <a:ea typeface="+mn-ea"/>
                <a:cs typeface="+mn-cs"/>
              </a:defRPr>
            </a:pPr>
            <a:endParaRPr lang="en-US"/>
          </a:p>
        </c:txPr>
        <c:crossAx val="467975183"/>
        <c:crosses val="autoZero"/>
        <c:crossBetween val="between"/>
      </c:valAx>
      <c:valAx>
        <c:axId val="1985515567"/>
        <c:scaling>
          <c:orientation val="minMax"/>
          <c:max val="50"/>
        </c:scaling>
        <c:delete val="0"/>
        <c:axPos val="r"/>
        <c:numFmt formatCode="0" sourceLinked="1"/>
        <c:majorTickMark val="none"/>
        <c:minorTickMark val="none"/>
        <c:tickLblPos val="nextTo"/>
        <c:spPr>
          <a:noFill/>
          <a:ln w="6350">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Narrow" panose="020B0606020202030204" pitchFamily="34" charset="0"/>
                <a:ea typeface="+mn-ea"/>
                <a:cs typeface="+mn-cs"/>
              </a:defRPr>
            </a:pPr>
            <a:endParaRPr lang="en-US"/>
          </a:p>
        </c:txPr>
        <c:crossAx val="640496703"/>
        <c:crosses val="max"/>
        <c:crossBetween val="between"/>
      </c:valAx>
      <c:catAx>
        <c:axId val="640496703"/>
        <c:scaling>
          <c:orientation val="minMax"/>
        </c:scaling>
        <c:delete val="1"/>
        <c:axPos val="b"/>
        <c:numFmt formatCode="General" sourceLinked="1"/>
        <c:majorTickMark val="out"/>
        <c:minorTickMark val="none"/>
        <c:tickLblPos val="nextTo"/>
        <c:crossAx val="1985515567"/>
        <c:crosses val="autoZero"/>
        <c:auto val="1"/>
        <c:lblAlgn val="ctr"/>
        <c:lblOffset val="100"/>
        <c:noMultiLvlLbl val="0"/>
      </c:catAx>
      <c:spPr>
        <a:noFill/>
        <a:ln w="6350">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solidFill>
            <a:sysClr val="windowText" lastClr="000000"/>
          </a:solidFill>
          <a:latin typeface="Arial Narrow" panose="020B0606020202030204" pitchFamily="34"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withinLinearReversed" id="23">
  <a:schemeClr val="accent3"/>
</cs:colorStyle>
</file>

<file path=ppt/charts/colors19.xml><?xml version="1.0" encoding="utf-8"?>
<cs:colorStyle xmlns:cs="http://schemas.microsoft.com/office/drawing/2012/chartStyle" xmlns:a="http://schemas.openxmlformats.org/drawingml/2006/main" meth="withinLinear" id="15">
  <a:schemeClr val="accent2"/>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withinLinear" id="15">
  <a:schemeClr val="accent2"/>
</cs:colorStyle>
</file>

<file path=ppt/charts/colors21.xml><?xml version="1.0" encoding="utf-8"?>
<cs:colorStyle xmlns:cs="http://schemas.microsoft.com/office/drawing/2012/chartStyle" xmlns:a="http://schemas.openxmlformats.org/drawingml/2006/main" meth="withinLinear" id="15">
  <a:schemeClr val="accent2"/>
</cs:colorStyle>
</file>

<file path=ppt/charts/colors22.xml><?xml version="1.0" encoding="utf-8"?>
<cs:colorStyle xmlns:cs="http://schemas.microsoft.com/office/drawing/2012/chartStyle" xmlns:a="http://schemas.openxmlformats.org/drawingml/2006/main" meth="withinLinear" id="15">
  <a:schemeClr val="accent2"/>
</cs:colorStyle>
</file>

<file path=ppt/charts/colors23.xml><?xml version="1.0" encoding="utf-8"?>
<cs:colorStyle xmlns:cs="http://schemas.microsoft.com/office/drawing/2012/chartStyle" xmlns:a="http://schemas.openxmlformats.org/drawingml/2006/main" meth="withinLinear" id="15">
  <a:schemeClr val="accent2"/>
</cs:colorStyle>
</file>

<file path=ppt/charts/colors24.xml><?xml version="1.0" encoding="utf-8"?>
<cs:colorStyle xmlns:cs="http://schemas.microsoft.com/office/drawing/2012/chartStyle" xmlns:a="http://schemas.openxmlformats.org/drawingml/2006/main" meth="withinLinear" id="15">
  <a:schemeClr val="accent2"/>
</cs:colorStyle>
</file>

<file path=ppt/charts/colors25.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72.png"/></Relationships>
</file>

<file path=ppt/drawings/drawing1.xml><?xml version="1.0" encoding="utf-8"?>
<c:userShapes xmlns:c="http://schemas.openxmlformats.org/drawingml/2006/chart">
  <cdr:relSizeAnchor xmlns:cdr="http://schemas.openxmlformats.org/drawingml/2006/chartDrawing">
    <cdr:from>
      <cdr:x>0.72682</cdr:x>
      <cdr:y>0.11751</cdr:y>
    </cdr:from>
    <cdr:to>
      <cdr:x>0.98165</cdr:x>
      <cdr:y>0.19717</cdr:y>
    </cdr:to>
    <cdr:sp macro="" textlink="">
      <cdr:nvSpPr>
        <cdr:cNvPr id="4" name="TextBox 1"/>
        <cdr:cNvSpPr txBox="1"/>
      </cdr:nvSpPr>
      <cdr:spPr>
        <a:xfrm xmlns:a="http://schemas.openxmlformats.org/drawingml/2006/main">
          <a:off x="8861425" y="683483"/>
          <a:ext cx="3106811" cy="463350"/>
        </a:xfrm>
        <a:prstGeom xmlns:a="http://schemas.openxmlformats.org/drawingml/2006/main" prst="rect">
          <a:avLst/>
        </a:prstGeom>
        <a:solidFill xmlns:a="http://schemas.openxmlformats.org/drawingml/2006/main">
          <a:srgbClr val="00B5B5">
            <a:alpha val="20000"/>
          </a:srgbClr>
        </a:solidFill>
        <a:ln xmlns:a="http://schemas.openxmlformats.org/drawingml/2006/main" w="317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r"/>
          <a:r>
            <a:rPr lang="en-GB" sz="1200" b="0" i="1" u="none" strike="noStrike" baseline="0" dirty="0">
              <a:solidFill>
                <a:srgbClr val="000101"/>
              </a:solidFill>
              <a:latin typeface="Calibri" panose="020F0502020204030204" pitchFamily="34" charset="0"/>
              <a:ea typeface="+mn-ea"/>
              <a:cs typeface="+mn-cs"/>
            </a:rPr>
            <a:t>Above-average in </a:t>
          </a:r>
          <a:r>
            <a:rPr lang="en-GB" sz="1200" b="1" i="0" u="none" strike="noStrike" baseline="0" dirty="0">
              <a:solidFill>
                <a:srgbClr val="000101"/>
              </a:solidFill>
              <a:latin typeface="Calibri" panose="020F0502020204030204" pitchFamily="34" charset="0"/>
              <a:ea typeface="+mn-ea"/>
              <a:cs typeface="+mn-cs"/>
            </a:rPr>
            <a:t>mathematics performance </a:t>
          </a:r>
          <a:r>
            <a:rPr lang="en-GB" sz="1200" i="0" u="none" strike="noStrike" baseline="0" dirty="0">
              <a:solidFill>
                <a:srgbClr val="000101"/>
              </a:solidFill>
              <a:latin typeface="Calibri" panose="020F0502020204030204" pitchFamily="34" charset="0"/>
              <a:ea typeface="+mn-ea"/>
              <a:cs typeface="+mn-cs"/>
            </a:rPr>
            <a:t>and</a:t>
          </a:r>
          <a:r>
            <a:rPr lang="en-GB" sz="1200" b="1" i="0" u="none" strike="noStrike" baseline="0" dirty="0">
              <a:solidFill>
                <a:srgbClr val="000101"/>
              </a:solidFill>
              <a:latin typeface="Calibri" panose="020F0502020204030204" pitchFamily="34" charset="0"/>
              <a:ea typeface="+mn-ea"/>
              <a:cs typeface="+mn-cs"/>
            </a:rPr>
            <a:t> socio-economic fairness</a:t>
          </a:r>
          <a:endParaRPr lang="en-GB" sz="1200" b="1" dirty="0">
            <a:solidFill>
              <a:srgbClr val="000101"/>
            </a:solidFill>
            <a:latin typeface="Calibri" panose="020F0502020204030204" pitchFamily="34" charset="0"/>
          </a:endParaRPr>
        </a:p>
      </cdr:txBody>
    </cdr:sp>
  </cdr:relSizeAnchor>
  <cdr:relSizeAnchor xmlns:cdr="http://schemas.openxmlformats.org/drawingml/2006/chartDrawing">
    <cdr:from>
      <cdr:x>0.04927</cdr:x>
      <cdr:y>0.79093</cdr:y>
    </cdr:from>
    <cdr:to>
      <cdr:x>0.31337</cdr:x>
      <cdr:y>0.8674</cdr:y>
    </cdr:to>
    <cdr:sp macro="" textlink="">
      <cdr:nvSpPr>
        <cdr:cNvPr id="5" name="TextBox 1"/>
        <cdr:cNvSpPr txBox="1"/>
      </cdr:nvSpPr>
      <cdr:spPr>
        <a:xfrm xmlns:a="http://schemas.openxmlformats.org/drawingml/2006/main">
          <a:off x="600669" y="4600353"/>
          <a:ext cx="3219907" cy="444789"/>
        </a:xfrm>
        <a:prstGeom xmlns:a="http://schemas.openxmlformats.org/drawingml/2006/main" prst="rect">
          <a:avLst/>
        </a:prstGeom>
        <a:solidFill xmlns:a="http://schemas.openxmlformats.org/drawingml/2006/main">
          <a:srgbClr val="00B5B5">
            <a:alpha val="20000"/>
          </a:srgbClr>
        </a:solidFill>
        <a:ln xmlns:a="http://schemas.openxmlformats.org/drawingml/2006/main" w="317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l"/>
          <a:r>
            <a:rPr lang="en-GB" sz="1200" b="0" i="1" baseline="0" dirty="0">
              <a:solidFill>
                <a:srgbClr val="000101"/>
              </a:solidFill>
              <a:effectLst/>
              <a:latin typeface="Calibri" panose="020F0502020204030204" pitchFamily="34" charset="0"/>
              <a:ea typeface="+mn-ea"/>
              <a:cs typeface="+mn-cs"/>
            </a:rPr>
            <a:t>Below-average in </a:t>
          </a:r>
          <a:r>
            <a:rPr lang="en-GB" sz="1200" b="1" i="0" baseline="0" dirty="0">
              <a:solidFill>
                <a:srgbClr val="000101"/>
              </a:solidFill>
              <a:effectLst/>
              <a:latin typeface="Calibri" panose="020F0502020204030204" pitchFamily="34" charset="0"/>
              <a:ea typeface="+mn-ea"/>
              <a:cs typeface="+mn-cs"/>
            </a:rPr>
            <a:t>mathematics performance </a:t>
          </a:r>
          <a:r>
            <a:rPr lang="en-GB" sz="1200" i="0" baseline="0" dirty="0">
              <a:solidFill>
                <a:srgbClr val="000101"/>
              </a:solidFill>
              <a:effectLst/>
              <a:latin typeface="Calibri" panose="020F0502020204030204" pitchFamily="34" charset="0"/>
              <a:ea typeface="+mn-ea"/>
              <a:cs typeface="+mn-cs"/>
            </a:rPr>
            <a:t>and</a:t>
          </a:r>
          <a:r>
            <a:rPr lang="en-GB" sz="1200" b="1" i="0" baseline="0" dirty="0">
              <a:solidFill>
                <a:srgbClr val="000101"/>
              </a:solidFill>
              <a:effectLst/>
              <a:latin typeface="Calibri" panose="020F0502020204030204" pitchFamily="34" charset="0"/>
              <a:ea typeface="+mn-ea"/>
              <a:cs typeface="+mn-cs"/>
            </a:rPr>
            <a:t> socio-economic fairness</a:t>
          </a:r>
          <a:endParaRPr lang="en-GB" sz="1200" dirty="0">
            <a:solidFill>
              <a:srgbClr val="000101"/>
            </a:solidFill>
            <a:effectLst/>
            <a:latin typeface="Calibri" panose="020F0502020204030204" pitchFamily="34" charset="0"/>
          </a:endParaRPr>
        </a:p>
      </cdr:txBody>
    </cdr:sp>
  </cdr:relSizeAnchor>
  <cdr:relSizeAnchor xmlns:cdr="http://schemas.openxmlformats.org/drawingml/2006/chartDrawing">
    <cdr:from>
      <cdr:x>0.04844</cdr:x>
      <cdr:y>0.11927</cdr:y>
    </cdr:from>
    <cdr:to>
      <cdr:x>0.32472</cdr:x>
      <cdr:y>0.19251</cdr:y>
    </cdr:to>
    <cdr:sp macro="" textlink="">
      <cdr:nvSpPr>
        <cdr:cNvPr id="9" name="TextBox 1"/>
        <cdr:cNvSpPr txBox="1"/>
      </cdr:nvSpPr>
      <cdr:spPr>
        <a:xfrm xmlns:a="http://schemas.openxmlformats.org/drawingml/2006/main">
          <a:off x="590520" y="693719"/>
          <a:ext cx="3368527" cy="425968"/>
        </a:xfrm>
        <a:prstGeom xmlns:a="http://schemas.openxmlformats.org/drawingml/2006/main" prst="rect">
          <a:avLst/>
        </a:prstGeom>
        <a:solidFill xmlns:a="http://schemas.openxmlformats.org/drawingml/2006/main">
          <a:srgbClr val="00B5B5">
            <a:alpha val="20000"/>
          </a:srgbClr>
        </a:solidFill>
        <a:ln xmlns:a="http://schemas.openxmlformats.org/drawingml/2006/main" w="317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l"/>
          <a:r>
            <a:rPr lang="en-GB" sz="1200" b="0" i="1" u="none" strike="noStrike" baseline="0" dirty="0">
              <a:solidFill>
                <a:srgbClr val="000101"/>
              </a:solidFill>
              <a:latin typeface="Calibri" panose="020F0502020204030204" pitchFamily="34" charset="0"/>
              <a:ea typeface="+mn-ea"/>
              <a:cs typeface="+mn-cs"/>
            </a:rPr>
            <a:t>Above-average in </a:t>
          </a:r>
          <a:r>
            <a:rPr lang="en-GB" sz="1200" b="1" i="0" u="none" strike="noStrike" baseline="0" dirty="0">
              <a:solidFill>
                <a:srgbClr val="000101"/>
              </a:solidFill>
              <a:latin typeface="Calibri" panose="020F0502020204030204" pitchFamily="34" charset="0"/>
              <a:ea typeface="+mn-ea"/>
              <a:cs typeface="+mn-cs"/>
            </a:rPr>
            <a:t>mathematics performance</a:t>
          </a:r>
        </a:p>
        <a:p xmlns:a="http://schemas.openxmlformats.org/drawingml/2006/main">
          <a:pPr algn="l"/>
          <a:r>
            <a:rPr lang="en-GB" sz="1200" b="0" i="1" baseline="0" dirty="0">
              <a:solidFill>
                <a:srgbClr val="000101"/>
              </a:solidFill>
              <a:effectLst/>
              <a:latin typeface="Calibri" panose="020F0502020204030204" pitchFamily="34" charset="0"/>
              <a:ea typeface="+mn-ea"/>
              <a:cs typeface="+mn-cs"/>
            </a:rPr>
            <a:t>Below-average in </a:t>
          </a:r>
          <a:r>
            <a:rPr lang="en-GB" sz="1200" b="1" i="0" baseline="0" dirty="0">
              <a:solidFill>
                <a:srgbClr val="000101"/>
              </a:solidFill>
              <a:effectLst/>
              <a:latin typeface="Calibri" panose="020F0502020204030204" pitchFamily="34" charset="0"/>
              <a:ea typeface="+mn-ea"/>
              <a:cs typeface="+mn-cs"/>
            </a:rPr>
            <a:t>socio-economic fairness</a:t>
          </a:r>
          <a:endParaRPr lang="en-GB" sz="1200" b="1" i="0" dirty="0">
            <a:solidFill>
              <a:srgbClr val="000101"/>
            </a:solidFill>
            <a:latin typeface="Calibri" panose="020F0502020204030204" pitchFamily="34" charset="0"/>
          </a:endParaRPr>
        </a:p>
      </cdr:txBody>
    </cdr:sp>
  </cdr:relSizeAnchor>
  <cdr:relSizeAnchor xmlns:cdr="http://schemas.openxmlformats.org/drawingml/2006/chartDrawing">
    <cdr:from>
      <cdr:x>0.71816</cdr:x>
      <cdr:y>0.79643</cdr:y>
    </cdr:from>
    <cdr:to>
      <cdr:x>0.98351</cdr:x>
      <cdr:y>0.86899</cdr:y>
    </cdr:to>
    <cdr:sp macro="" textlink="">
      <cdr:nvSpPr>
        <cdr:cNvPr id="10" name="TextBox 1"/>
        <cdr:cNvSpPr txBox="1"/>
      </cdr:nvSpPr>
      <cdr:spPr>
        <a:xfrm xmlns:a="http://schemas.openxmlformats.org/drawingml/2006/main">
          <a:off x="8755786" y="4632360"/>
          <a:ext cx="3235162" cy="422018"/>
        </a:xfrm>
        <a:prstGeom xmlns:a="http://schemas.openxmlformats.org/drawingml/2006/main" prst="rect">
          <a:avLst/>
        </a:prstGeom>
        <a:solidFill xmlns:a="http://schemas.openxmlformats.org/drawingml/2006/main">
          <a:srgbClr val="00B5B5">
            <a:alpha val="20000"/>
          </a:srgbClr>
        </a:solidFill>
        <a:ln xmlns:a="http://schemas.openxmlformats.org/drawingml/2006/main" w="317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r"/>
          <a:r>
            <a:rPr lang="en-GB" sz="1200" b="0" i="1" u="none" strike="noStrike" baseline="0" dirty="0">
              <a:solidFill>
                <a:srgbClr val="000101"/>
              </a:solidFill>
              <a:latin typeface="Calibri" panose="020F0502020204030204" pitchFamily="34" charset="0"/>
              <a:ea typeface="+mn-ea"/>
              <a:cs typeface="+mn-cs"/>
            </a:rPr>
            <a:t>Below-average in </a:t>
          </a:r>
          <a:r>
            <a:rPr lang="en-GB" sz="1200" b="1" i="0" u="none" strike="noStrike" baseline="0" dirty="0">
              <a:solidFill>
                <a:srgbClr val="000101"/>
              </a:solidFill>
              <a:latin typeface="Calibri" panose="020F0502020204030204" pitchFamily="34" charset="0"/>
              <a:ea typeface="+mn-ea"/>
              <a:cs typeface="+mn-cs"/>
            </a:rPr>
            <a:t>mathematics performance</a:t>
          </a:r>
        </a:p>
        <a:p xmlns:a="http://schemas.openxmlformats.org/drawingml/2006/main">
          <a:pPr algn="r"/>
          <a:r>
            <a:rPr lang="en-GB" sz="1200" b="0" i="1" baseline="0" dirty="0">
              <a:solidFill>
                <a:srgbClr val="000101"/>
              </a:solidFill>
              <a:effectLst/>
              <a:latin typeface="Calibri" panose="020F0502020204030204" pitchFamily="34" charset="0"/>
              <a:ea typeface="+mn-ea"/>
              <a:cs typeface="+mn-cs"/>
            </a:rPr>
            <a:t>Above-average in </a:t>
          </a:r>
          <a:r>
            <a:rPr lang="en-GB" sz="1200" b="1" i="0" baseline="0" dirty="0">
              <a:solidFill>
                <a:srgbClr val="000101"/>
              </a:solidFill>
              <a:effectLst/>
              <a:latin typeface="Calibri" panose="020F0502020204030204" pitchFamily="34" charset="0"/>
              <a:ea typeface="+mn-ea"/>
              <a:cs typeface="+mn-cs"/>
            </a:rPr>
            <a:t>socio-economic </a:t>
          </a:r>
          <a:r>
            <a:rPr lang="en-GB" sz="1200" b="1" i="0" u="none" strike="noStrike" baseline="0" dirty="0">
              <a:solidFill>
                <a:srgbClr val="000101"/>
              </a:solidFill>
              <a:latin typeface="Calibri" panose="020F0502020204030204" pitchFamily="34" charset="0"/>
              <a:ea typeface="+mn-ea"/>
              <a:cs typeface="+mn-cs"/>
            </a:rPr>
            <a:t>fairness</a:t>
          </a:r>
          <a:endParaRPr lang="en-GB" sz="1200" b="1" i="0" dirty="0">
            <a:solidFill>
              <a:srgbClr val="000101"/>
            </a:solidFill>
            <a:latin typeface="Calibri" panose="020F0502020204030204" pitchFamily="34" charset="0"/>
          </a:endParaRPr>
        </a:p>
      </cdr:txBody>
    </cdr:sp>
  </cdr:relSizeAnchor>
  <cdr:relSizeAnchor xmlns:cdr="http://schemas.openxmlformats.org/drawingml/2006/chartDrawing">
    <cdr:from>
      <cdr:x>0.59785</cdr:x>
      <cdr:y>0.90039</cdr:y>
    </cdr:from>
    <cdr:to>
      <cdr:x>0.98889</cdr:x>
      <cdr:y>0.95175</cdr:y>
    </cdr:to>
    <cdr:pic>
      <cdr:nvPicPr>
        <cdr:cNvPr id="8" name="chart">
          <a:extLst xmlns:a="http://schemas.openxmlformats.org/drawingml/2006/main">
            <a:ext uri="{FF2B5EF4-FFF2-40B4-BE49-F238E27FC236}">
              <a16:creationId xmlns:a16="http://schemas.microsoft.com/office/drawing/2014/main" id="{2F4D91A5-387E-0081-C4D4-126A3B1AA6DC}"/>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7289048" y="5237019"/>
          <a:ext cx="4767485" cy="298730"/>
        </a:xfrm>
        <a:prstGeom xmlns:a="http://schemas.openxmlformats.org/drawingml/2006/main" prst="rect">
          <a:avLst/>
        </a:prstGeom>
      </cdr:spPr>
    </cdr:pic>
  </cdr:relSizeAnchor>
</c:userShapes>
</file>

<file path=ppt/drawings/drawing10.xml><?xml version="1.0" encoding="utf-8"?>
<c:userShapes xmlns:c="http://schemas.openxmlformats.org/drawingml/2006/chart">
  <cdr:relSizeAnchor xmlns:cdr="http://schemas.openxmlformats.org/drawingml/2006/chartDrawing">
    <cdr:from>
      <cdr:x>0</cdr:x>
      <cdr:y>0.02096</cdr:y>
    </cdr:from>
    <cdr:to>
      <cdr:x>0.05876</cdr:x>
      <cdr:y>0.0737</cdr:y>
    </cdr:to>
    <cdr:sp macro="" textlink="">
      <cdr:nvSpPr>
        <cdr:cNvPr id="3" name="TextBox 2">
          <a:extLst xmlns:a="http://schemas.openxmlformats.org/drawingml/2006/main">
            <a:ext uri="{FF2B5EF4-FFF2-40B4-BE49-F238E27FC236}">
              <a16:creationId xmlns:a16="http://schemas.microsoft.com/office/drawing/2014/main" id="{33BB014A-2103-E998-4915-DF72DC6FB31C}"/>
            </a:ext>
          </a:extLst>
        </cdr:cNvPr>
        <cdr:cNvSpPr txBox="1"/>
      </cdr:nvSpPr>
      <cdr:spPr>
        <a:xfrm xmlns:a="http://schemas.openxmlformats.org/drawingml/2006/main">
          <a:off x="0" y="101752"/>
          <a:ext cx="646166" cy="25603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solidFill>
                <a:schemeClr val="tx1"/>
              </a:solidFill>
              <a:latin typeface="Calibri" panose="020F0502020204030204" pitchFamily="34" charset="0"/>
            </a:rPr>
            <a:t>Hours</a:t>
          </a:r>
        </a:p>
      </cdr:txBody>
    </cdr:sp>
  </cdr:relSizeAnchor>
  <cdr:relSizeAnchor xmlns:cdr="http://schemas.openxmlformats.org/drawingml/2006/chartDrawing">
    <cdr:from>
      <cdr:x>0.56534</cdr:x>
      <cdr:y>0.09375</cdr:y>
    </cdr:from>
    <cdr:to>
      <cdr:x>0.57593</cdr:x>
      <cdr:y>1</cdr:y>
    </cdr:to>
    <cdr:sp macro="" textlink="">
      <cdr:nvSpPr>
        <cdr:cNvPr id="4" name="Rectangle 3">
          <a:extLst xmlns:a="http://schemas.openxmlformats.org/drawingml/2006/main">
            <a:ext uri="{FF2B5EF4-FFF2-40B4-BE49-F238E27FC236}">
              <a16:creationId xmlns:a16="http://schemas.microsoft.com/office/drawing/2014/main" id="{7A1FE1CB-B4A7-CB6E-C1F2-9BB442536226}"/>
            </a:ext>
          </a:extLst>
        </cdr:cNvPr>
        <cdr:cNvSpPr/>
      </cdr:nvSpPr>
      <cdr:spPr>
        <a:xfrm xmlns:a="http://schemas.openxmlformats.org/drawingml/2006/main">
          <a:off x="6892647" y="509693"/>
          <a:ext cx="129126" cy="4927030"/>
        </a:xfrm>
        <a:prstGeom xmlns:a="http://schemas.openxmlformats.org/drawingml/2006/main" prst="rect">
          <a:avLst/>
        </a:prstGeom>
        <a:solidFill xmlns:a="http://schemas.openxmlformats.org/drawingml/2006/main">
          <a:srgbClr val="79AF02">
            <a:alpha val="20000"/>
          </a:srgb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11.xml><?xml version="1.0" encoding="utf-8"?>
<c:userShapes xmlns:c="http://schemas.openxmlformats.org/drawingml/2006/chart">
  <cdr:relSizeAnchor xmlns:cdr="http://schemas.openxmlformats.org/drawingml/2006/chartDrawing">
    <cdr:from>
      <cdr:x>0</cdr:x>
      <cdr:y>0.03837</cdr:y>
    </cdr:from>
    <cdr:to>
      <cdr:x>0.02107</cdr:x>
      <cdr:y>0.43665</cdr:y>
    </cdr:to>
    <cdr:sp macro="" textlink="">
      <cdr:nvSpPr>
        <cdr:cNvPr id="2" name="TextBox 1">
          <a:extLst xmlns:a="http://schemas.openxmlformats.org/drawingml/2006/main">
            <a:ext uri="{FF2B5EF4-FFF2-40B4-BE49-F238E27FC236}">
              <a16:creationId xmlns:a16="http://schemas.microsoft.com/office/drawing/2014/main" id="{8DD28326-2435-B81E-04A7-C2422E4FCDFB}"/>
            </a:ext>
          </a:extLst>
        </cdr:cNvPr>
        <cdr:cNvSpPr txBox="1"/>
      </cdr:nvSpPr>
      <cdr:spPr>
        <a:xfrm xmlns:a="http://schemas.openxmlformats.org/drawingml/2006/main">
          <a:off x="0" y="195240"/>
          <a:ext cx="254000" cy="2026424"/>
        </a:xfrm>
        <a:prstGeom xmlns:a="http://schemas.openxmlformats.org/drawingml/2006/main" prst="rect">
          <a:avLst/>
        </a:prstGeom>
      </cdr:spPr>
      <cdr:txBody>
        <a:bodyPr xmlns:a="http://schemas.openxmlformats.org/drawingml/2006/main" vertOverflow="clip" vert="vert270" wrap="square" rtlCol="0"/>
        <a:lstStyle xmlns:a="http://schemas.openxmlformats.org/drawingml/2006/main"/>
        <a:p xmlns:a="http://schemas.openxmlformats.org/drawingml/2006/main">
          <a:pPr algn="r"/>
          <a:r>
            <a:rPr lang="en-US" b="1" dirty="0"/>
            <a:t>Mean score in mathematics</a:t>
          </a:r>
        </a:p>
      </cdr:txBody>
    </cdr:sp>
  </cdr:relSizeAnchor>
</c:userShapes>
</file>

<file path=ppt/drawings/drawing12.xml><?xml version="1.0" encoding="utf-8"?>
<c:userShapes xmlns:c="http://schemas.openxmlformats.org/drawingml/2006/chart">
  <cdr:relSizeAnchor xmlns:cdr="http://schemas.openxmlformats.org/drawingml/2006/chartDrawing">
    <cdr:from>
      <cdr:x>0.78608</cdr:x>
      <cdr:y>0.71216</cdr:y>
    </cdr:from>
    <cdr:to>
      <cdr:x>0.9666</cdr:x>
      <cdr:y>0.85479</cdr:y>
    </cdr:to>
    <cdr:sp macro="" textlink="">
      <cdr:nvSpPr>
        <cdr:cNvPr id="2" name="TextBox 1">
          <a:extLst xmlns:a="http://schemas.openxmlformats.org/drawingml/2006/main">
            <a:ext uri="{FF2B5EF4-FFF2-40B4-BE49-F238E27FC236}">
              <a16:creationId xmlns:a16="http://schemas.microsoft.com/office/drawing/2014/main" id="{ABF44B08-0258-77D0-88C4-3017D788928A}"/>
            </a:ext>
          </a:extLst>
        </cdr:cNvPr>
        <cdr:cNvSpPr txBox="1"/>
      </cdr:nvSpPr>
      <cdr:spPr>
        <a:xfrm xmlns:a="http://schemas.openxmlformats.org/drawingml/2006/main">
          <a:off x="7866602" y="3482126"/>
          <a:ext cx="1806532" cy="697370"/>
        </a:xfrm>
        <a:prstGeom xmlns:a="http://schemas.openxmlformats.org/drawingml/2006/main" prst="rect">
          <a:avLst/>
        </a:prstGeom>
        <a:solidFill xmlns:a="http://schemas.openxmlformats.org/drawingml/2006/main">
          <a:schemeClr val="bg1">
            <a:lumMod val="95000"/>
          </a:schemeClr>
        </a:solidFill>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0" i="0" dirty="0">
              <a:solidFill>
                <a:sysClr val="windowText" lastClr="000000"/>
              </a:solidFill>
              <a:latin typeface="Arial Narrow" panose="020B0606020202030204" pitchFamily="34" charset="0"/>
            </a:rPr>
            <a:t>Policy makers:</a:t>
          </a:r>
          <a:r>
            <a:rPr lang="en-US" sz="1400" b="0" i="0" baseline="0" dirty="0">
              <a:solidFill>
                <a:sysClr val="windowText" lastClr="000000"/>
              </a:solidFill>
              <a:latin typeface="Arial Narrow" panose="020B0606020202030204" pitchFamily="34" charset="0"/>
            </a:rPr>
            <a:t> </a:t>
          </a:r>
          <a:r>
            <a:rPr lang="en-US" sz="1400" b="1" i="0" baseline="0" dirty="0">
              <a:solidFill>
                <a:sysClr val="windowText" lastClr="000000"/>
              </a:solidFill>
              <a:latin typeface="Arial Narrow" panose="020B0606020202030204" pitchFamily="34" charset="0"/>
            </a:rPr>
            <a:t>Darker</a:t>
          </a:r>
        </a:p>
        <a:p xmlns:a="http://schemas.openxmlformats.org/drawingml/2006/main">
          <a:pPr algn="ctr"/>
          <a:r>
            <a:rPr lang="en-US" sz="1400" b="0" i="0" baseline="0" dirty="0">
              <a:solidFill>
                <a:sysClr val="windowText" lastClr="000000"/>
              </a:solidFill>
              <a:latin typeface="Arial Narrow" panose="020B0606020202030204" pitchFamily="34" charset="0"/>
            </a:rPr>
            <a:t>Practitioners: </a:t>
          </a:r>
          <a:r>
            <a:rPr lang="en-US" sz="1400" b="1" i="0" baseline="0" dirty="0">
              <a:solidFill>
                <a:schemeClr val="bg2">
                  <a:lumMod val="50000"/>
                </a:schemeClr>
              </a:solidFill>
              <a:latin typeface="Arial Narrow" panose="020B0606020202030204" pitchFamily="34" charset="0"/>
            </a:rPr>
            <a:t>Lighter</a:t>
          </a:r>
          <a:endParaRPr lang="en-US" sz="1400" b="1" i="0" dirty="0">
            <a:solidFill>
              <a:schemeClr val="bg2">
                <a:lumMod val="50000"/>
              </a:schemeClr>
            </a:solidFill>
            <a:latin typeface="Arial Narrow" panose="020B060602020203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cdr:y>
    </cdr:from>
    <cdr:to>
      <cdr:x>0.14223</cdr:x>
      <cdr:y>0.0638</cdr:y>
    </cdr:to>
    <cdr:sp macro="" textlink="">
      <cdr:nvSpPr>
        <cdr:cNvPr id="2" name="TextBox 1">
          <a:extLst xmlns:a="http://schemas.openxmlformats.org/drawingml/2006/main">
            <a:ext uri="{FF2B5EF4-FFF2-40B4-BE49-F238E27FC236}">
              <a16:creationId xmlns:a16="http://schemas.microsoft.com/office/drawing/2014/main" id="{01BE0038-4495-4440-8407-2450B919D5A9}"/>
            </a:ext>
          </a:extLst>
        </cdr:cNvPr>
        <cdr:cNvSpPr txBox="1"/>
      </cdr:nvSpPr>
      <cdr:spPr>
        <a:xfrm xmlns:a="http://schemas.openxmlformats.org/drawingml/2006/main">
          <a:off x="-141288" y="0"/>
          <a:ext cx="1694552" cy="363503"/>
        </a:xfrm>
        <a:prstGeom xmlns:a="http://schemas.openxmlformats.org/drawingml/2006/main" prst="rect">
          <a:avLst/>
        </a:prstGeom>
      </cdr:spPr>
      <cdr:txBody>
        <a:bodyPr xmlns:a="http://schemas.openxmlformats.org/drawingml/2006/main" vertOverflow="clip" wrap="square" lIns="0" rtlCol="0"/>
        <a:lstStyle xmlns:a="http://schemas.openxmlformats.org/drawingml/2006/main"/>
        <a:p xmlns:a="http://schemas.openxmlformats.org/drawingml/2006/main">
          <a:r>
            <a:rPr lang="de-DE" sz="1050" dirty="0">
              <a:solidFill>
                <a:srgbClr val="000000"/>
              </a:solidFill>
              <a:latin typeface="Calibri" panose="020F0502020204030204" pitchFamily="34" charset="0"/>
              <a:cs typeface="Calibri" panose="020F0502020204030204" pitchFamily="34" charset="0"/>
            </a:rPr>
            <a:t>Isolation index</a:t>
          </a:r>
          <a:endParaRPr lang="en-GB" sz="1050" kern="0" baseline="0" dirty="0">
            <a:solidFill>
              <a:srgbClr val="000000"/>
            </a:solidFill>
            <a:latin typeface="Calibri" panose="020F0502020204030204" pitchFamily="34" charset="0"/>
            <a:cs typeface="Calibri" panose="020F0502020204030204" pitchFamily="34" charset="0"/>
          </a:endParaRPr>
        </a:p>
      </cdr:txBody>
    </cdr:sp>
  </cdr:relSizeAnchor>
  <cdr:relSizeAnchor xmlns:cdr="http://schemas.openxmlformats.org/drawingml/2006/chartDrawing">
    <cdr:from>
      <cdr:x>0.48173</cdr:x>
      <cdr:y>0.09172</cdr:y>
    </cdr:from>
    <cdr:to>
      <cdr:x>0.49452</cdr:x>
      <cdr:y>1</cdr:y>
    </cdr:to>
    <cdr:sp macro="" textlink="">
      <cdr:nvSpPr>
        <cdr:cNvPr id="3" name="Rectangle 2">
          <a:extLst xmlns:a="http://schemas.openxmlformats.org/drawingml/2006/main">
            <a:ext uri="{FF2B5EF4-FFF2-40B4-BE49-F238E27FC236}">
              <a16:creationId xmlns:a16="http://schemas.microsoft.com/office/drawing/2014/main" id="{9F3840CF-D6AD-34BA-4F09-BFC8178491B8}"/>
            </a:ext>
          </a:extLst>
        </cdr:cNvPr>
        <cdr:cNvSpPr/>
      </cdr:nvSpPr>
      <cdr:spPr>
        <a:xfrm xmlns:a="http://schemas.openxmlformats.org/drawingml/2006/main">
          <a:off x="4352525" y="394309"/>
          <a:ext cx="115573" cy="3904639"/>
        </a:xfrm>
        <a:prstGeom xmlns:a="http://schemas.openxmlformats.org/drawingml/2006/main" prst="rect">
          <a:avLst/>
        </a:prstGeom>
        <a:solidFill xmlns:a="http://schemas.openxmlformats.org/drawingml/2006/main">
          <a:srgbClr val="79AF02">
            <a:alpha val="20000"/>
          </a:srgb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drawings/drawing3.xml><?xml version="1.0" encoding="utf-8"?>
<c:userShapes xmlns:c="http://schemas.openxmlformats.org/drawingml/2006/chart">
  <cdr:relSizeAnchor xmlns:cdr="http://schemas.openxmlformats.org/drawingml/2006/chartDrawing">
    <cdr:from>
      <cdr:x>0</cdr:x>
      <cdr:y>0</cdr:y>
    </cdr:from>
    <cdr:to>
      <cdr:x>0.03223</cdr:x>
      <cdr:y>0.43395</cdr:y>
    </cdr:to>
    <cdr:sp macro="" textlink="">
      <cdr:nvSpPr>
        <cdr:cNvPr id="3" name="TextBox 2">
          <a:extLst xmlns:a="http://schemas.openxmlformats.org/drawingml/2006/main">
            <a:ext uri="{FF2B5EF4-FFF2-40B4-BE49-F238E27FC236}">
              <a16:creationId xmlns:a16="http://schemas.microsoft.com/office/drawing/2014/main" id="{080CF321-5350-DDB9-F179-49683999025D}"/>
            </a:ext>
          </a:extLst>
        </cdr:cNvPr>
        <cdr:cNvSpPr txBox="1"/>
      </cdr:nvSpPr>
      <cdr:spPr>
        <a:xfrm xmlns:a="http://schemas.openxmlformats.org/drawingml/2006/main">
          <a:off x="0" y="0"/>
          <a:ext cx="294712" cy="1883622"/>
        </a:xfrm>
        <a:prstGeom xmlns:a="http://schemas.openxmlformats.org/drawingml/2006/main" prst="rect">
          <a:avLst/>
        </a:prstGeom>
      </cdr:spPr>
      <cdr:txBody>
        <a:bodyPr xmlns:a="http://schemas.openxmlformats.org/drawingml/2006/main" vertOverflow="clip" vert="vert270" wrap="square" rtlCol="0" anchor="ctr"/>
        <a:lstStyle xmlns:a="http://schemas.openxmlformats.org/drawingml/2006/main"/>
        <a:p xmlns:a="http://schemas.openxmlformats.org/drawingml/2006/main">
          <a:pPr algn="ctr"/>
          <a:r>
            <a:rPr lang="en-US" b="1" dirty="0">
              <a:solidFill>
                <a:srgbClr val="000101"/>
              </a:solidFill>
              <a:latin typeface="Calibri" panose="020F0502020204030204" pitchFamily="34" charset="0"/>
            </a:rPr>
            <a:t>Mean</a:t>
          </a:r>
          <a:r>
            <a:rPr lang="en-US" b="1" baseline="0" dirty="0">
              <a:solidFill>
                <a:srgbClr val="000101"/>
              </a:solidFill>
              <a:latin typeface="Calibri" panose="020F0502020204030204" pitchFamily="34" charset="0"/>
            </a:rPr>
            <a:t> score</a:t>
          </a:r>
          <a:r>
            <a:rPr lang="en-US" b="1" dirty="0">
              <a:solidFill>
                <a:srgbClr val="000101"/>
              </a:solidFill>
              <a:latin typeface="Calibri" panose="020F0502020204030204" pitchFamily="34" charset="0"/>
            </a:rPr>
            <a:t> in mathematics</a:t>
          </a:r>
        </a:p>
      </cdr:txBody>
    </cdr:sp>
  </cdr:relSizeAnchor>
  <cdr:relSizeAnchor xmlns:cdr="http://schemas.openxmlformats.org/drawingml/2006/chartDrawing">
    <cdr:from>
      <cdr:x>0.31892</cdr:x>
      <cdr:y>0.93356</cdr:y>
    </cdr:from>
    <cdr:to>
      <cdr:x>0.98649</cdr:x>
      <cdr:y>0.98384</cdr:y>
    </cdr:to>
    <cdr:sp macro="" textlink="">
      <cdr:nvSpPr>
        <cdr:cNvPr id="2" name="TextBox 1">
          <a:extLst xmlns:a="http://schemas.openxmlformats.org/drawingml/2006/main">
            <a:ext uri="{FF2B5EF4-FFF2-40B4-BE49-F238E27FC236}">
              <a16:creationId xmlns:a16="http://schemas.microsoft.com/office/drawing/2014/main" id="{D9C7077F-9F6A-9593-A7E8-955BC549A9FE}"/>
            </a:ext>
          </a:extLst>
        </cdr:cNvPr>
        <cdr:cNvSpPr txBox="1"/>
      </cdr:nvSpPr>
      <cdr:spPr>
        <a:xfrm xmlns:a="http://schemas.openxmlformats.org/drawingml/2006/main" rot="5400000">
          <a:off x="5859211" y="1109246"/>
          <a:ext cx="218237" cy="6104270"/>
        </a:xfrm>
        <a:prstGeom xmlns:a="http://schemas.openxmlformats.org/drawingml/2006/main" prst="rect">
          <a:avLst/>
        </a:prstGeom>
      </cdr:spPr>
      <cdr:txBody>
        <a:bodyPr xmlns:a="http://schemas.openxmlformats.org/drawingml/2006/main" vertOverflow="clip" vert="vert270" wrap="square" rtlCol="0" anchor="ctr"/>
        <a:lstStyle xmlns:a="http://schemas.openxmlformats.org/drawingml/2006/main"/>
        <a:p xmlns:a="http://schemas.openxmlformats.org/drawingml/2006/main">
          <a:pPr algn="r"/>
          <a:r>
            <a:rPr lang="en-US" b="1" dirty="0"/>
            <a:t>Cumulative expenditure per student over the theoretical duration of studies (in US Dollars, </a:t>
          </a:r>
          <a:r>
            <a:rPr lang="en-US" b="1" dirty="0" err="1"/>
            <a:t>ppp</a:t>
          </a:r>
          <a:r>
            <a:rPr lang="en-US" b="1" dirty="0"/>
            <a:t>) </a:t>
          </a:r>
        </a:p>
      </cdr:txBody>
    </cdr:sp>
  </cdr:relSizeAnchor>
</c:userShapes>
</file>

<file path=ppt/drawings/drawing4.xml><?xml version="1.0" encoding="utf-8"?>
<c:userShapes xmlns:c="http://schemas.openxmlformats.org/drawingml/2006/chart">
  <cdr:relSizeAnchor xmlns:cdr="http://schemas.openxmlformats.org/drawingml/2006/chartDrawing">
    <cdr:from>
      <cdr:x>0</cdr:x>
      <cdr:y>0.05236</cdr:y>
    </cdr:from>
    <cdr:to>
      <cdr:x>0.01842</cdr:x>
      <cdr:y>0.67033</cdr:y>
    </cdr:to>
    <cdr:sp macro="" textlink="">
      <cdr:nvSpPr>
        <cdr:cNvPr id="2" name="TextBox 1">
          <a:extLst xmlns:a="http://schemas.openxmlformats.org/drawingml/2006/main">
            <a:ext uri="{FF2B5EF4-FFF2-40B4-BE49-F238E27FC236}">
              <a16:creationId xmlns:a16="http://schemas.microsoft.com/office/drawing/2014/main" id="{C8F3647E-DCB2-7887-6A6E-A6D85E730124}"/>
            </a:ext>
          </a:extLst>
        </cdr:cNvPr>
        <cdr:cNvSpPr txBox="1"/>
      </cdr:nvSpPr>
      <cdr:spPr>
        <a:xfrm xmlns:a="http://schemas.openxmlformats.org/drawingml/2006/main">
          <a:off x="0" y="257176"/>
          <a:ext cx="273050" cy="3035300"/>
        </a:xfrm>
        <a:prstGeom xmlns:a="http://schemas.openxmlformats.org/drawingml/2006/main" prst="rect">
          <a:avLst/>
        </a:prstGeom>
      </cdr:spPr>
      <cdr:txBody>
        <a:bodyPr xmlns:a="http://schemas.openxmlformats.org/drawingml/2006/main" vertOverflow="clip" vert="vert270" wrap="square" rtlCol="0" anchor="ctr"/>
        <a:lstStyle xmlns:a="http://schemas.openxmlformats.org/drawingml/2006/main"/>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baseline="0">
              <a:effectLst/>
              <a:latin typeface="Arial Narrow" panose="020B0606020202030204" pitchFamily="34" charset="0"/>
              <a:ea typeface="+mn-ea"/>
              <a:cs typeface="+mn-cs"/>
            </a:rPr>
            <a:t>Score points in mathematics per hour of total learning time </a:t>
          </a:r>
          <a:endParaRPr lang="en-US" sz="1400">
            <a:effectLst/>
            <a:latin typeface="Arial Narrow" panose="020B0606020202030204" pitchFamily="34" charset="0"/>
          </a:endParaRPr>
        </a:p>
        <a:p xmlns:a="http://schemas.openxmlformats.org/drawingml/2006/main">
          <a:pPr algn="ctr"/>
          <a:endParaRPr lang="en-US" sz="1400">
            <a:latin typeface="Arial Narrow" panose="020B0606020202030204" pitchFamily="34" charset="0"/>
          </a:endParaRPr>
        </a:p>
      </cdr:txBody>
    </cdr:sp>
  </cdr:relSizeAnchor>
  <cdr:relSizeAnchor xmlns:cdr="http://schemas.openxmlformats.org/drawingml/2006/chartDrawing">
    <cdr:from>
      <cdr:x>0.97446</cdr:x>
      <cdr:y>0.07422</cdr:y>
    </cdr:from>
    <cdr:to>
      <cdr:x>0.99159</cdr:x>
      <cdr:y>0.15696</cdr:y>
    </cdr:to>
    <cdr:sp macro="" textlink="">
      <cdr:nvSpPr>
        <cdr:cNvPr id="3" name="TextBox 2">
          <a:extLst xmlns:a="http://schemas.openxmlformats.org/drawingml/2006/main">
            <a:ext uri="{FF2B5EF4-FFF2-40B4-BE49-F238E27FC236}">
              <a16:creationId xmlns:a16="http://schemas.microsoft.com/office/drawing/2014/main" id="{E9BC335A-0D47-ED8D-6826-C9A5298B5CBA}"/>
            </a:ext>
          </a:extLst>
        </cdr:cNvPr>
        <cdr:cNvSpPr txBox="1"/>
      </cdr:nvSpPr>
      <cdr:spPr>
        <a:xfrm xmlns:a="http://schemas.openxmlformats.org/drawingml/2006/main">
          <a:off x="13826659" y="556929"/>
          <a:ext cx="243058" cy="620891"/>
        </a:xfrm>
        <a:prstGeom xmlns:a="http://schemas.openxmlformats.org/drawingml/2006/main" prst="rect">
          <a:avLst/>
        </a:prstGeom>
      </cdr:spPr>
      <cdr:txBody>
        <a:bodyPr xmlns:a="http://schemas.openxmlformats.org/drawingml/2006/main" vertOverflow="clip" vert="vert270" wrap="square" rtlCol="0" anchor="ctr"/>
        <a:lstStyle xmlns:a="http://schemas.openxmlformats.org/drawingml/2006/main"/>
        <a:p xmlns:a="http://schemas.openxmlformats.org/drawingml/2006/main">
          <a:pPr algn="ctr"/>
          <a:r>
            <a:rPr lang="en-US" sz="1400" dirty="0">
              <a:latin typeface="Arial Narrow" panose="020B0606020202030204" pitchFamily="34" charset="0"/>
            </a:rPr>
            <a:t>Hours</a:t>
          </a:r>
        </a:p>
      </cdr:txBody>
    </cdr:sp>
  </cdr:relSizeAnchor>
</c:userShapes>
</file>

<file path=ppt/drawings/drawing5.xml><?xml version="1.0" encoding="utf-8"?>
<c:userShapes xmlns:c="http://schemas.openxmlformats.org/drawingml/2006/chart">
  <cdr:relSizeAnchor xmlns:cdr="http://schemas.openxmlformats.org/drawingml/2006/chartDrawing">
    <cdr:from>
      <cdr:x>0</cdr:x>
      <cdr:y>0.05236</cdr:y>
    </cdr:from>
    <cdr:to>
      <cdr:x>0.01842</cdr:x>
      <cdr:y>0.67033</cdr:y>
    </cdr:to>
    <cdr:sp macro="" textlink="">
      <cdr:nvSpPr>
        <cdr:cNvPr id="2" name="TextBox 1">
          <a:extLst xmlns:a="http://schemas.openxmlformats.org/drawingml/2006/main">
            <a:ext uri="{FF2B5EF4-FFF2-40B4-BE49-F238E27FC236}">
              <a16:creationId xmlns:a16="http://schemas.microsoft.com/office/drawing/2014/main" id="{C8F3647E-DCB2-7887-6A6E-A6D85E730124}"/>
            </a:ext>
          </a:extLst>
        </cdr:cNvPr>
        <cdr:cNvSpPr txBox="1"/>
      </cdr:nvSpPr>
      <cdr:spPr>
        <a:xfrm xmlns:a="http://schemas.openxmlformats.org/drawingml/2006/main">
          <a:off x="0" y="257176"/>
          <a:ext cx="273050" cy="3035300"/>
        </a:xfrm>
        <a:prstGeom xmlns:a="http://schemas.openxmlformats.org/drawingml/2006/main" prst="rect">
          <a:avLst/>
        </a:prstGeom>
      </cdr:spPr>
      <cdr:txBody>
        <a:bodyPr xmlns:a="http://schemas.openxmlformats.org/drawingml/2006/main" vertOverflow="clip" vert="vert270" wrap="square" rtlCol="0" anchor="ctr"/>
        <a:lstStyle xmlns:a="http://schemas.openxmlformats.org/drawingml/2006/main"/>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baseline="0">
              <a:effectLst/>
              <a:latin typeface="Arial Narrow" panose="020B0606020202030204" pitchFamily="34" charset="0"/>
              <a:ea typeface="+mn-ea"/>
              <a:cs typeface="+mn-cs"/>
            </a:rPr>
            <a:t>Score points in mathematics per hour of total learning time </a:t>
          </a:r>
          <a:endParaRPr lang="en-US" sz="1400">
            <a:effectLst/>
            <a:latin typeface="Arial Narrow" panose="020B0606020202030204" pitchFamily="34" charset="0"/>
          </a:endParaRPr>
        </a:p>
        <a:p xmlns:a="http://schemas.openxmlformats.org/drawingml/2006/main">
          <a:pPr algn="ctr"/>
          <a:endParaRPr lang="en-US" sz="1400">
            <a:latin typeface="Arial Narrow" panose="020B0606020202030204" pitchFamily="34" charset="0"/>
          </a:endParaRPr>
        </a:p>
      </cdr:txBody>
    </cdr:sp>
  </cdr:relSizeAnchor>
  <cdr:relSizeAnchor xmlns:cdr="http://schemas.openxmlformats.org/drawingml/2006/chartDrawing">
    <cdr:from>
      <cdr:x>0.97446</cdr:x>
      <cdr:y>0.07422</cdr:y>
    </cdr:from>
    <cdr:to>
      <cdr:x>0.99159</cdr:x>
      <cdr:y>0.15696</cdr:y>
    </cdr:to>
    <cdr:sp macro="" textlink="">
      <cdr:nvSpPr>
        <cdr:cNvPr id="3" name="TextBox 2">
          <a:extLst xmlns:a="http://schemas.openxmlformats.org/drawingml/2006/main">
            <a:ext uri="{FF2B5EF4-FFF2-40B4-BE49-F238E27FC236}">
              <a16:creationId xmlns:a16="http://schemas.microsoft.com/office/drawing/2014/main" id="{E9BC335A-0D47-ED8D-6826-C9A5298B5CBA}"/>
            </a:ext>
          </a:extLst>
        </cdr:cNvPr>
        <cdr:cNvSpPr txBox="1"/>
      </cdr:nvSpPr>
      <cdr:spPr>
        <a:xfrm xmlns:a="http://schemas.openxmlformats.org/drawingml/2006/main">
          <a:off x="13826659" y="556929"/>
          <a:ext cx="243058" cy="620891"/>
        </a:xfrm>
        <a:prstGeom xmlns:a="http://schemas.openxmlformats.org/drawingml/2006/main" prst="rect">
          <a:avLst/>
        </a:prstGeom>
      </cdr:spPr>
      <cdr:txBody>
        <a:bodyPr xmlns:a="http://schemas.openxmlformats.org/drawingml/2006/main" vertOverflow="clip" vert="vert270" wrap="square" rtlCol="0" anchor="ctr"/>
        <a:lstStyle xmlns:a="http://schemas.openxmlformats.org/drawingml/2006/main"/>
        <a:p xmlns:a="http://schemas.openxmlformats.org/drawingml/2006/main">
          <a:pPr algn="ctr"/>
          <a:r>
            <a:rPr lang="en-US" sz="1400" dirty="0">
              <a:latin typeface="Arial Narrow" panose="020B0606020202030204" pitchFamily="34" charset="0"/>
            </a:rPr>
            <a:t>Hours</a:t>
          </a:r>
        </a:p>
      </cdr:txBody>
    </cdr:sp>
  </cdr:relSizeAnchor>
</c:userShapes>
</file>

<file path=ppt/drawings/drawing6.xml><?xml version="1.0" encoding="utf-8"?>
<c:userShapes xmlns:c="http://schemas.openxmlformats.org/drawingml/2006/chart">
  <cdr:relSizeAnchor xmlns:cdr="http://schemas.openxmlformats.org/drawingml/2006/chartDrawing">
    <cdr:from>
      <cdr:x>0.43146</cdr:x>
      <cdr:y>0.06071</cdr:y>
    </cdr:from>
    <cdr:to>
      <cdr:x>0.44565</cdr:x>
      <cdr:y>1</cdr:y>
    </cdr:to>
    <cdr:sp macro="" textlink="">
      <cdr:nvSpPr>
        <cdr:cNvPr id="3" name="Rectangle 2">
          <a:extLst xmlns:a="http://schemas.openxmlformats.org/drawingml/2006/main">
            <a:ext uri="{FF2B5EF4-FFF2-40B4-BE49-F238E27FC236}">
              <a16:creationId xmlns:a16="http://schemas.microsoft.com/office/drawing/2014/main" id="{FD6C46FB-43DB-25AA-32C4-E184CADD420E}"/>
            </a:ext>
          </a:extLst>
        </cdr:cNvPr>
        <cdr:cNvSpPr/>
      </cdr:nvSpPr>
      <cdr:spPr>
        <a:xfrm xmlns:a="http://schemas.openxmlformats.org/drawingml/2006/main">
          <a:off x="5201882" y="323210"/>
          <a:ext cx="171083" cy="5000630"/>
        </a:xfrm>
        <a:prstGeom xmlns:a="http://schemas.openxmlformats.org/drawingml/2006/main" prst="rect">
          <a:avLst/>
        </a:prstGeom>
        <a:solidFill xmlns:a="http://schemas.openxmlformats.org/drawingml/2006/main">
          <a:srgbClr val="79AF02">
            <a:alpha val="20000"/>
          </a:srgb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drawings/drawing7.xml><?xml version="1.0" encoding="utf-8"?>
<c:userShapes xmlns:c="http://schemas.openxmlformats.org/drawingml/2006/chart">
  <cdr:relSizeAnchor xmlns:cdr="http://schemas.openxmlformats.org/drawingml/2006/chartDrawing">
    <cdr:from>
      <cdr:x>0.92163</cdr:x>
      <cdr:y>0.60055</cdr:y>
    </cdr:from>
    <cdr:to>
      <cdr:x>1</cdr:x>
      <cdr:y>0.79251</cdr:y>
    </cdr:to>
    <cdr:sp macro="" textlink="">
      <cdr:nvSpPr>
        <cdr:cNvPr id="2" name="TextBox 1">
          <a:extLst xmlns:a="http://schemas.openxmlformats.org/drawingml/2006/main">
            <a:ext uri="{FF2B5EF4-FFF2-40B4-BE49-F238E27FC236}">
              <a16:creationId xmlns:a16="http://schemas.microsoft.com/office/drawing/2014/main" id="{50456D7D-B2CA-C70C-07C6-F02DCFD512F8}"/>
            </a:ext>
          </a:extLst>
        </cdr:cNvPr>
        <cdr:cNvSpPr txBox="1"/>
      </cdr:nvSpPr>
      <cdr:spPr>
        <a:xfrm xmlns:a="http://schemas.openxmlformats.org/drawingml/2006/main" rot="5400000">
          <a:off x="5595639" y="3537340"/>
          <a:ext cx="1043611" cy="498977"/>
        </a:xfrm>
        <a:prstGeom xmlns:a="http://schemas.openxmlformats.org/drawingml/2006/main" prst="rect">
          <a:avLst/>
        </a:prstGeom>
        <a:solidFill xmlns:a="http://schemas.openxmlformats.org/drawingml/2006/main">
          <a:schemeClr val="bg1">
            <a:lumMod val="50000"/>
          </a:schemeClr>
        </a:solidFill>
        <a:ln xmlns:a="http://schemas.openxmlformats.org/drawingml/2006/main">
          <a:no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1200" b="1" i="0" dirty="0">
              <a:solidFill>
                <a:schemeClr val="bg1"/>
              </a:solidFill>
              <a:effectLst/>
              <a:latin typeface="Calibri" panose="020F0502020204030204" pitchFamily="34" charset="0"/>
              <a:ea typeface="+mn-ea"/>
              <a:cs typeface="+mn-cs"/>
            </a:rPr>
            <a:t>Students scored</a:t>
          </a:r>
          <a:r>
            <a:rPr lang="en-GB" sz="1200" b="1" i="0" baseline="0" dirty="0">
              <a:solidFill>
                <a:schemeClr val="bg1"/>
              </a:solidFill>
              <a:effectLst/>
              <a:latin typeface="Calibri" panose="020F0502020204030204" pitchFamily="34" charset="0"/>
            </a:rPr>
            <a:t> lower</a:t>
          </a:r>
          <a:endParaRPr lang="en-GB" sz="1200" i="0" dirty="0">
            <a:solidFill>
              <a:schemeClr val="bg1"/>
            </a:solidFill>
            <a:latin typeface="Calibri" panose="020F0502020204030204" pitchFamily="34" charset="0"/>
          </a:endParaRPr>
        </a:p>
      </cdr:txBody>
    </cdr:sp>
  </cdr:relSizeAnchor>
  <cdr:relSizeAnchor xmlns:cdr="http://schemas.openxmlformats.org/drawingml/2006/chartDrawing">
    <cdr:from>
      <cdr:x>0.92163</cdr:x>
      <cdr:y>0.14066</cdr:y>
    </cdr:from>
    <cdr:to>
      <cdr:x>1</cdr:x>
      <cdr:y>0.5998</cdr:y>
    </cdr:to>
    <cdr:sp macro="" textlink="">
      <cdr:nvSpPr>
        <cdr:cNvPr id="6" name="TextBox 1">
          <a:extLst xmlns:a="http://schemas.openxmlformats.org/drawingml/2006/main">
            <a:ext uri="{FF2B5EF4-FFF2-40B4-BE49-F238E27FC236}">
              <a16:creationId xmlns:a16="http://schemas.microsoft.com/office/drawing/2014/main" id="{F35A04D5-E8D1-CA0D-049B-A82FD1B7E278}"/>
            </a:ext>
          </a:extLst>
        </cdr:cNvPr>
        <cdr:cNvSpPr txBox="1"/>
      </cdr:nvSpPr>
      <cdr:spPr>
        <a:xfrm xmlns:a="http://schemas.openxmlformats.org/drawingml/2006/main" rot="5400000">
          <a:off x="4869330" y="1763341"/>
          <a:ext cx="2496232" cy="498977"/>
        </a:xfrm>
        <a:prstGeom xmlns:a="http://schemas.openxmlformats.org/drawingml/2006/main" prst="rect">
          <a:avLst/>
        </a:prstGeom>
        <a:solidFill xmlns:a="http://schemas.openxmlformats.org/drawingml/2006/main">
          <a:srgbClr val="00B5B5"/>
        </a:solidFill>
        <a:ln xmlns:a="http://schemas.openxmlformats.org/drawingml/2006/main">
          <a:noFill/>
        </a:ln>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1200" b="1" i="0" dirty="0">
              <a:solidFill>
                <a:schemeClr val="bg1"/>
              </a:solidFill>
              <a:effectLst/>
              <a:latin typeface="Calibri" panose="020F0502020204030204" pitchFamily="34" charset="0"/>
            </a:rPr>
            <a:t>Students scored higher</a:t>
          </a:r>
          <a:endParaRPr lang="en-GB" sz="1200" i="0" dirty="0">
            <a:solidFill>
              <a:schemeClr val="bg1"/>
            </a:solidFill>
            <a:latin typeface="Calibri" panose="020F0502020204030204" pitchFamily="34" charset="0"/>
          </a:endParaRPr>
        </a:p>
      </cdr:txBody>
    </cdr:sp>
  </cdr:relSizeAnchor>
  <cdr:relSizeAnchor xmlns:cdr="http://schemas.openxmlformats.org/drawingml/2006/chartDrawing">
    <cdr:from>
      <cdr:x>0.14353</cdr:x>
      <cdr:y>0.08076</cdr:y>
    </cdr:from>
    <cdr:to>
      <cdr:x>0.15741</cdr:x>
      <cdr:y>0.09586</cdr:y>
    </cdr:to>
    <cdr:sp macro="" textlink="">
      <cdr:nvSpPr>
        <cdr:cNvPr id="11" name="Diamond 10">
          <a:extLst xmlns:a="http://schemas.openxmlformats.org/drawingml/2006/main">
            <a:ext uri="{FF2B5EF4-FFF2-40B4-BE49-F238E27FC236}">
              <a16:creationId xmlns:a16="http://schemas.microsoft.com/office/drawing/2014/main" id="{C660CF92-6367-91F0-45BE-21DED8D519AC}"/>
            </a:ext>
          </a:extLst>
        </cdr:cNvPr>
        <cdr:cNvSpPr/>
      </cdr:nvSpPr>
      <cdr:spPr>
        <a:xfrm xmlns:a="http://schemas.openxmlformats.org/drawingml/2006/main">
          <a:off x="913872" y="439084"/>
          <a:ext cx="88360" cy="82094"/>
        </a:xfrm>
        <a:prstGeom xmlns:a="http://schemas.openxmlformats.org/drawingml/2006/main" prst="diamond">
          <a:avLst/>
        </a:prstGeom>
        <a:solidFill xmlns:a="http://schemas.openxmlformats.org/drawingml/2006/main">
          <a:srgbClr val="B5E9ED"/>
        </a:solidFill>
        <a:ln xmlns:a="http://schemas.openxmlformats.org/drawingml/2006/main" cap="rnd">
          <a:solidFill>
            <a:srgbClr val="00B5B5"/>
          </a:solidFill>
          <a:round/>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lang="en-GB" sz="1100"/>
        </a:p>
      </cdr:txBody>
    </cdr:sp>
  </cdr:relSizeAnchor>
</c:userShapes>
</file>

<file path=ppt/drawings/drawing8.xml><?xml version="1.0" encoding="utf-8"?>
<c:userShapes xmlns:c="http://schemas.openxmlformats.org/drawingml/2006/chart">
  <cdr:relSizeAnchor xmlns:cdr="http://schemas.openxmlformats.org/drawingml/2006/chartDrawing">
    <cdr:from>
      <cdr:x>0.52684</cdr:x>
      <cdr:y>0.13596</cdr:y>
    </cdr:from>
    <cdr:to>
      <cdr:x>0.93286</cdr:x>
      <cdr:y>0.27655</cdr:y>
    </cdr:to>
    <cdr:sp macro="" textlink="">
      <cdr:nvSpPr>
        <cdr:cNvPr id="2" name="TextBox 1">
          <a:extLst xmlns:a="http://schemas.openxmlformats.org/drawingml/2006/main">
            <a:ext uri="{FF2B5EF4-FFF2-40B4-BE49-F238E27FC236}">
              <a16:creationId xmlns:a16="http://schemas.microsoft.com/office/drawing/2014/main" id="{CA9B9D6D-2AEB-CB0D-9E8D-9E139136C090}"/>
            </a:ext>
          </a:extLst>
        </cdr:cNvPr>
        <cdr:cNvSpPr txBox="1"/>
      </cdr:nvSpPr>
      <cdr:spPr>
        <a:xfrm xmlns:a="http://schemas.openxmlformats.org/drawingml/2006/main">
          <a:off x="3210020" y="739177"/>
          <a:ext cx="2473821" cy="764349"/>
        </a:xfrm>
        <a:prstGeom xmlns:a="http://schemas.openxmlformats.org/drawingml/2006/main" prst="rect">
          <a:avLst/>
        </a:prstGeom>
        <a:solidFill xmlns:a="http://schemas.openxmlformats.org/drawingml/2006/main">
          <a:srgbClr val="00B5B5"/>
        </a:solidFill>
        <a:ln xmlns:a="http://schemas.openxmlformats.org/drawingml/2006/main">
          <a:noFill/>
        </a:ln>
      </cdr:spPr>
      <cdr:txBody>
        <a:bodyPr xmlns:a="http://schemas.openxmlformats.org/drawingml/2006/main" vertOverflow="clip" wrap="square" rtlCol="0"/>
        <a:lstStyle xmlns:a="http://schemas.openxmlformats.org/drawingml/2006/main"/>
        <a:p xmlns:a="http://schemas.openxmlformats.org/drawingml/2006/main">
          <a:pPr algn="ctr"/>
          <a:r>
            <a:rPr lang="en-GB" b="1" dirty="0">
              <a:solidFill>
                <a:schemeClr val="bg1"/>
              </a:solidFill>
              <a:effectLst/>
              <a:latin typeface="Calibri" panose="020F0502020204030204" pitchFamily="34" charset="0"/>
            </a:rPr>
            <a:t>Students with more positive learning experiences are more confident </a:t>
          </a:r>
          <a:endParaRPr lang="en-GB" dirty="0">
            <a:solidFill>
              <a:schemeClr val="bg1"/>
            </a:solidFill>
            <a:effectLst/>
            <a:latin typeface="Calibri" panose="020F0502020204030204" pitchFamily="34" charset="0"/>
          </a:endParaRPr>
        </a:p>
        <a:p xmlns:a="http://schemas.openxmlformats.org/drawingml/2006/main">
          <a:pPr algn="ctr"/>
          <a:r>
            <a:rPr lang="en-GB" b="1" dirty="0">
              <a:solidFill>
                <a:schemeClr val="bg1"/>
              </a:solidFill>
              <a:effectLst/>
              <a:latin typeface="Calibri" panose="020F0502020204030204" pitchFamily="34" charset="0"/>
            </a:rPr>
            <a:t> </a:t>
          </a:r>
          <a:r>
            <a:rPr lang="en-GB" b="0" dirty="0">
              <a:solidFill>
                <a:schemeClr val="bg1"/>
              </a:solidFill>
              <a:effectLst/>
              <a:latin typeface="Calibri" panose="020F0502020204030204" pitchFamily="34" charset="0"/>
            </a:rPr>
            <a:t>in their ability to learn autonomously and remotely</a:t>
          </a:r>
          <a:endParaRPr lang="en-GB" dirty="0">
            <a:solidFill>
              <a:srgbClr val="000101"/>
            </a:solidFill>
            <a:latin typeface="Calibri" panose="020F0502020204030204" pitchFamily="34" charset="0"/>
          </a:endParaRPr>
        </a:p>
      </cdr:txBody>
    </cdr:sp>
  </cdr:relSizeAnchor>
  <cdr:relSizeAnchor xmlns:cdr="http://schemas.openxmlformats.org/drawingml/2006/chartDrawing">
    <cdr:from>
      <cdr:x>0.47161</cdr:x>
      <cdr:y>0.20626</cdr:y>
    </cdr:from>
    <cdr:to>
      <cdr:x>0.52684</cdr:x>
      <cdr:y>0.367</cdr:y>
    </cdr:to>
    <cdr:cxnSp macro="">
      <cdr:nvCxnSpPr>
        <cdr:cNvPr id="5" name="Straight Connector 4">
          <a:extLst xmlns:a="http://schemas.openxmlformats.org/drawingml/2006/main">
            <a:ext uri="{FF2B5EF4-FFF2-40B4-BE49-F238E27FC236}">
              <a16:creationId xmlns:a16="http://schemas.microsoft.com/office/drawing/2014/main" id="{8FDCE4D0-AAA1-7B60-2516-5118A5E7D248}"/>
            </a:ext>
          </a:extLst>
        </cdr:cNvPr>
        <cdr:cNvCxnSpPr>
          <a:stCxn xmlns:a="http://schemas.openxmlformats.org/drawingml/2006/main" id="2" idx="1"/>
        </cdr:cNvCxnSpPr>
      </cdr:nvCxnSpPr>
      <cdr:spPr>
        <a:xfrm xmlns:a="http://schemas.openxmlformats.org/drawingml/2006/main" flipH="1">
          <a:off x="2873470" y="1121352"/>
          <a:ext cx="336550" cy="873907"/>
        </a:xfrm>
        <a:prstGeom xmlns:a="http://schemas.openxmlformats.org/drawingml/2006/main" prst="line">
          <a:avLst/>
        </a:prstGeom>
        <a:ln xmlns:a="http://schemas.openxmlformats.org/drawingml/2006/main" w="19050">
          <a:solidFill>
            <a:srgbClr val="002060"/>
          </a:solidFill>
          <a:headEnd w="lg" len="lg"/>
          <a:tailEnd type="stealth" w="lg" len="lg"/>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0.32883</cdr:x>
      <cdr:y>0.20626</cdr:y>
    </cdr:from>
    <cdr:to>
      <cdr:x>0.52684</cdr:x>
      <cdr:y>0.26071</cdr:y>
    </cdr:to>
    <cdr:cxnSp macro="">
      <cdr:nvCxnSpPr>
        <cdr:cNvPr id="6" name="Straight Connector 5">
          <a:extLst xmlns:a="http://schemas.openxmlformats.org/drawingml/2006/main">
            <a:ext uri="{FF2B5EF4-FFF2-40B4-BE49-F238E27FC236}">
              <a16:creationId xmlns:a16="http://schemas.microsoft.com/office/drawing/2014/main" id="{A95A2346-2A08-5E48-C603-1C4A5E149B9A}"/>
            </a:ext>
          </a:extLst>
        </cdr:cNvPr>
        <cdr:cNvCxnSpPr>
          <a:stCxn xmlns:a="http://schemas.openxmlformats.org/drawingml/2006/main" id="2" idx="1"/>
        </cdr:cNvCxnSpPr>
      </cdr:nvCxnSpPr>
      <cdr:spPr>
        <a:xfrm xmlns:a="http://schemas.openxmlformats.org/drawingml/2006/main" flipH="1">
          <a:off x="2003520" y="1121352"/>
          <a:ext cx="1206500" cy="296057"/>
        </a:xfrm>
        <a:prstGeom xmlns:a="http://schemas.openxmlformats.org/drawingml/2006/main" prst="line">
          <a:avLst/>
        </a:prstGeom>
        <a:ln xmlns:a="http://schemas.openxmlformats.org/drawingml/2006/main" w="19050">
          <a:solidFill>
            <a:srgbClr val="002060"/>
          </a:solidFill>
          <a:headEnd w="lg" len="lg"/>
          <a:tailEnd type="stealth" w="lg" len="lg"/>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9.xml><?xml version="1.0" encoding="utf-8"?>
<c:userShapes xmlns:c="http://schemas.openxmlformats.org/drawingml/2006/chart">
  <cdr:relSizeAnchor xmlns:cdr="http://schemas.openxmlformats.org/drawingml/2006/chartDrawing">
    <cdr:from>
      <cdr:x>0</cdr:x>
      <cdr:y>0.04652</cdr:y>
    </cdr:from>
    <cdr:to>
      <cdr:x>0.01526</cdr:x>
      <cdr:y>0.3536</cdr:y>
    </cdr:to>
    <cdr:sp macro="" textlink="">
      <cdr:nvSpPr>
        <cdr:cNvPr id="3" name="TextBox 2">
          <a:extLst xmlns:a="http://schemas.openxmlformats.org/drawingml/2006/main">
            <a:ext uri="{FF2B5EF4-FFF2-40B4-BE49-F238E27FC236}">
              <a16:creationId xmlns:a16="http://schemas.microsoft.com/office/drawing/2014/main" id="{61785CFE-AC37-6C57-4051-0B6E06881DC6}"/>
            </a:ext>
          </a:extLst>
        </cdr:cNvPr>
        <cdr:cNvSpPr txBox="1"/>
      </cdr:nvSpPr>
      <cdr:spPr>
        <a:xfrm xmlns:a="http://schemas.openxmlformats.org/drawingml/2006/main">
          <a:off x="0" y="240494"/>
          <a:ext cx="170657" cy="1587514"/>
        </a:xfrm>
        <a:prstGeom xmlns:a="http://schemas.openxmlformats.org/drawingml/2006/main" prst="rect">
          <a:avLst/>
        </a:prstGeom>
      </cdr:spPr>
      <cdr:txBody>
        <a:bodyPr xmlns:a="http://schemas.openxmlformats.org/drawingml/2006/main" vertOverflow="clip" vert="vert270" wrap="square" rtlCol="0" anchor="ctr"/>
        <a:lstStyle xmlns:a="http://schemas.openxmlformats.org/drawingml/2006/main"/>
        <a:p xmlns:a="http://schemas.openxmlformats.org/drawingml/2006/main">
          <a:pPr algn="ctr"/>
          <a:endParaRPr lang="en-US" sz="9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27788-1673-4161-8B65-D2AA850F53B1}" type="datetimeFigureOut">
              <a:rPr lang="en-GB" smtClean="0"/>
              <a:t>22-Jan-2025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6083B9-6BC2-402B-AF2F-9D85F48ADA8F}" type="slidenum">
              <a:rPr lang="en-GB" smtClean="0"/>
              <a:t>‹#›</a:t>
            </a:fld>
            <a:endParaRPr lang="en-GB"/>
          </a:p>
        </p:txBody>
      </p:sp>
    </p:spTree>
    <p:extLst>
      <p:ext uri="{BB962C8B-B14F-4D97-AF65-F5344CB8AC3E}">
        <p14:creationId xmlns:p14="http://schemas.microsoft.com/office/powerpoint/2010/main" val="2501726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There are few things that have changed as much in the education sector as what we know about what works in education. When I started at the OECD it was largely unheard of to think of an RCT or experimental study being held in education. Research was often country-focused, exchange was limited, and our understanding of what worked in classrooms hinged mainly upon theory and opinions. </a:t>
            </a:r>
          </a:p>
          <a:p>
            <a:endParaRPr lang="en-GB" dirty="0"/>
          </a:p>
        </p:txBody>
      </p:sp>
      <p:sp>
        <p:nvSpPr>
          <p:cNvPr id="4" name="Slide Number Placeholder 3"/>
          <p:cNvSpPr>
            <a:spLocks noGrp="1"/>
          </p:cNvSpPr>
          <p:nvPr>
            <p:ph type="sldNum" sz="quarter" idx="5"/>
          </p:nvPr>
        </p:nvSpPr>
        <p:spPr/>
        <p:txBody>
          <a:bodyPr/>
          <a:lstStyle/>
          <a:p>
            <a:fld id="{426083B9-6BC2-402B-AF2F-9D85F48ADA8F}" type="slidenum">
              <a:rPr lang="en-GB" smtClean="0"/>
              <a:t>1</a:t>
            </a:fld>
            <a:endParaRPr lang="en-GB"/>
          </a:p>
        </p:txBody>
      </p:sp>
    </p:spTree>
    <p:extLst>
      <p:ext uri="{BB962C8B-B14F-4D97-AF65-F5344CB8AC3E}">
        <p14:creationId xmlns:p14="http://schemas.microsoft.com/office/powerpoint/2010/main" val="4072344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A8FCF7-4854-4D9D-B0EC-63574908564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0884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can we do to improve results? </a:t>
            </a:r>
            <a:endParaRPr lang="fr-FR" dirty="0"/>
          </a:p>
        </p:txBody>
      </p:sp>
      <p:sp>
        <p:nvSpPr>
          <p:cNvPr id="4" name="Slide Number Placeholder 3"/>
          <p:cNvSpPr>
            <a:spLocks noGrp="1"/>
          </p:cNvSpPr>
          <p:nvPr>
            <p:ph type="sldNum" sz="quarter" idx="5"/>
          </p:nvPr>
        </p:nvSpPr>
        <p:spPr/>
        <p:txBody>
          <a:bodyPr/>
          <a:lstStyle/>
          <a:p>
            <a:fld id="{DEA8FCF7-4854-4D9D-B0EC-63574908564B}" type="slidenum">
              <a:rPr lang="en-GB" smtClean="0"/>
              <a:t>14</a:t>
            </a:fld>
            <a:endParaRPr lang="en-GB"/>
          </a:p>
        </p:txBody>
      </p:sp>
    </p:spTree>
    <p:extLst>
      <p:ext uri="{BB962C8B-B14F-4D97-AF65-F5344CB8AC3E}">
        <p14:creationId xmlns:p14="http://schemas.microsoft.com/office/powerpoint/2010/main" val="1086541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There’s a temptation to think</a:t>
            </a:r>
            <a:r>
              <a:rPr lang="en-GB" baseline="0" dirty="0"/>
              <a:t> this is all about </a:t>
            </a:r>
            <a:r>
              <a:rPr lang="en-GB" dirty="0"/>
              <a:t>money</a:t>
            </a:r>
          </a:p>
          <a:p>
            <a:endParaRPr lang="en-GB" dirty="0"/>
          </a:p>
          <a:p>
            <a:r>
              <a:rPr lang="en-GB" dirty="0"/>
              <a:t>But</a:t>
            </a:r>
            <a:r>
              <a:rPr lang="en-GB" baseline="0" dirty="0"/>
              <a:t> while money matters for countries that invest little, here on the left side, for the countries on the right side, and that includes most OECD countries, the relationship between spending per student and learning outcomes is rather tenuous. </a:t>
            </a:r>
          </a:p>
          <a:p>
            <a:endParaRPr lang="en-GB" baseline="0" dirty="0"/>
          </a:p>
          <a:p>
            <a:r>
              <a:rPr lang="en-GB" b="1" baseline="0" dirty="0"/>
              <a:t>Top performer Singapore</a:t>
            </a:r>
            <a:r>
              <a:rPr lang="en-GB" baseline="0" dirty="0"/>
              <a:t>, spends roughly </a:t>
            </a:r>
            <a:r>
              <a:rPr lang="en-GB" u="sng" baseline="0" dirty="0"/>
              <a:t>the same </a:t>
            </a:r>
            <a:r>
              <a:rPr lang="en-GB" baseline="0" dirty="0"/>
              <a:t>as Qatar but does much better. </a:t>
            </a:r>
          </a:p>
          <a:p>
            <a:endParaRPr lang="en-GB" baseline="0" dirty="0"/>
          </a:p>
          <a:p>
            <a:r>
              <a:rPr lang="en-GB" b="1" baseline="0" dirty="0"/>
              <a:t>And high performer</a:t>
            </a:r>
            <a:r>
              <a:rPr lang="en-GB" baseline="0" dirty="0"/>
              <a:t> Vietnam </a:t>
            </a:r>
            <a:r>
              <a:rPr lang="en-GB" u="sng" baseline="0" dirty="0"/>
              <a:t>the same </a:t>
            </a:r>
            <a:r>
              <a:rPr lang="en-GB" baseline="0" dirty="0"/>
              <a:t>as the Philippines and does far better.</a:t>
            </a:r>
          </a:p>
          <a:p>
            <a:endParaRPr lang="en-GB" baseline="0" dirty="0"/>
          </a:p>
          <a:p>
            <a:r>
              <a:rPr lang="en-GB" baseline="0" dirty="0"/>
              <a:t>So money is necessary, but not sufficient.</a:t>
            </a: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8E79C-A081-4051-B642-198409D9D3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4601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[SAME as Slide 4 with European countries only (not restricted to EU)]</a:t>
            </a:r>
          </a:p>
          <a:p>
            <a:endParaRPr lang="en-GB" dirty="0"/>
          </a:p>
          <a:p>
            <a:r>
              <a:rPr lang="en-GB" dirty="0"/>
              <a:t>But when you look at productivity, learning gains per hour of instruction, you can see that in you can see that in Switzerland, Finland and the Czech Republic students learn a lot in very little time, whereas in Italy students spend a lot of time learning very little. </a:t>
            </a:r>
          </a:p>
          <a:p>
            <a:endParaRPr lang="en-GB" dirty="0"/>
          </a:p>
          <a:p>
            <a:r>
              <a:rPr lang="en-GB" dirty="0"/>
              <a:t>Keep in mind that learning is always the product of the quantity of learning opportunity and the quality of learning experiences. And those learning experiences depend on nothing more than on the quality of teaching. This in turn hinges on whether teachers use effective pedagogical practices.</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8E79C-A081-4051-B642-198409D9D3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08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Multi-disciplinary teams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8E79C-A081-4051-B642-198409D9D3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2012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salaries tend to be uncompetitive in many systems, and they remain an important factor in teacher attraction, other dimensions matter too. </a:t>
            </a:r>
          </a:p>
        </p:txBody>
      </p:sp>
      <p:sp>
        <p:nvSpPr>
          <p:cNvPr id="4" name="Slide Number Placeholder 3"/>
          <p:cNvSpPr>
            <a:spLocks noGrp="1"/>
          </p:cNvSpPr>
          <p:nvPr>
            <p:ph type="sldNum" sz="quarter" idx="5"/>
          </p:nvPr>
        </p:nvSpPr>
        <p:spPr/>
        <p:txBody>
          <a:bodyPr/>
          <a:lstStyle/>
          <a:p>
            <a:fld id="{83F723E2-7F4C-4781-BCF6-3274E8C68052}" type="slidenum">
              <a:rPr lang="en-GB" smtClean="0"/>
              <a:t>18</a:t>
            </a:fld>
            <a:endParaRPr lang="en-GB"/>
          </a:p>
        </p:txBody>
      </p:sp>
    </p:spTree>
    <p:extLst>
      <p:ext uri="{BB962C8B-B14F-4D97-AF65-F5344CB8AC3E}">
        <p14:creationId xmlns:p14="http://schemas.microsoft.com/office/powerpoint/2010/main" val="1913973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Professional development and collaboration are key to job satisfaction and retention. Teachers who engage in joint activities with colleagues or continuous professional learning report higher levels of self-efficacy and motivation. Systems must create opportunities for teachers to grow, both intellectually and professionally. Systems where teachers feel valued, such as Singapore an d Finland, tend to report higher satisfaction levels, even if salaries are not the highest.</a:t>
            </a:r>
          </a:p>
        </p:txBody>
      </p:sp>
      <p:sp>
        <p:nvSpPr>
          <p:cNvPr id="4" name="Slide Number Placeholder 3"/>
          <p:cNvSpPr>
            <a:spLocks noGrp="1"/>
          </p:cNvSpPr>
          <p:nvPr>
            <p:ph type="sldNum" sz="quarter" idx="5"/>
          </p:nvPr>
        </p:nvSpPr>
        <p:spPr/>
        <p:txBody>
          <a:bodyPr/>
          <a:lstStyle/>
          <a:p>
            <a:fld id="{83F723E2-7F4C-4781-BCF6-3274E8C68052}" type="slidenum">
              <a:rPr lang="en-GB" smtClean="0"/>
              <a:t>19</a:t>
            </a:fld>
            <a:endParaRPr lang="en-GB"/>
          </a:p>
        </p:txBody>
      </p:sp>
    </p:spTree>
    <p:extLst>
      <p:ext uri="{BB962C8B-B14F-4D97-AF65-F5344CB8AC3E}">
        <p14:creationId xmlns:p14="http://schemas.microsoft.com/office/powerpoint/2010/main" val="2752296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824B78EC-4B23-4FDB-8793-BF1039191360}" type="slidenum">
              <a:rPr lang="en-US" smtClean="0"/>
              <a:t>21</a:t>
            </a:fld>
            <a:endParaRPr lang="en-US"/>
          </a:p>
        </p:txBody>
      </p:sp>
    </p:spTree>
    <p:extLst>
      <p:ext uri="{BB962C8B-B14F-4D97-AF65-F5344CB8AC3E}">
        <p14:creationId xmlns:p14="http://schemas.microsoft.com/office/powerpoint/2010/main" val="313801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lets get back to teachers. During the pandemic, it became abundantly clear that learning is not a transactional business but a social and relational process.</a:t>
            </a:r>
            <a:endParaRPr lang="fr-FR" dirty="0"/>
          </a:p>
        </p:txBody>
      </p:sp>
      <p:sp>
        <p:nvSpPr>
          <p:cNvPr id="4" name="Slide Number Placeholder 3"/>
          <p:cNvSpPr>
            <a:spLocks noGrp="1"/>
          </p:cNvSpPr>
          <p:nvPr>
            <p:ph type="sldNum" sz="quarter" idx="5"/>
          </p:nvPr>
        </p:nvSpPr>
        <p:spPr/>
        <p:txBody>
          <a:bodyPr/>
          <a:lstStyle/>
          <a:p>
            <a:fld id="{DEA8FCF7-4854-4D9D-B0EC-63574908564B}" type="slidenum">
              <a:rPr lang="en-GB" smtClean="0"/>
              <a:t>22</a:t>
            </a:fld>
            <a:endParaRPr lang="en-GB"/>
          </a:p>
        </p:txBody>
      </p:sp>
    </p:spTree>
    <p:extLst>
      <p:ext uri="{BB962C8B-B14F-4D97-AF65-F5344CB8AC3E}">
        <p14:creationId xmlns:p14="http://schemas.microsoft.com/office/powerpoint/2010/main" val="42919250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 we asked students about their experiences during the pandemic. </a:t>
            </a:r>
          </a:p>
          <a:p>
            <a:endParaRPr lang="en-GB"/>
          </a:p>
          <a:p>
            <a:r>
              <a:rPr lang="en-GB" b="1"/>
              <a:t>In Vietnam</a:t>
            </a:r>
            <a:r>
              <a:rPr lang="en-GB"/>
              <a:t>, almost 9 out of 10 students said their teachers were available when they needed help, and just 30% that they felt lonely. </a:t>
            </a:r>
          </a:p>
          <a:p>
            <a:endParaRPr lang="en-GB"/>
          </a:p>
          <a:p>
            <a:r>
              <a:rPr lang="en-GB" b="1"/>
              <a:t>Very different in Japan</a:t>
            </a:r>
            <a:r>
              <a:rPr lang="en-GB" b="0"/>
              <a:t>, where just 40% felt they could rely on their teachers and an equal share felt lonely. </a:t>
            </a:r>
          </a:p>
          <a:p>
            <a:endParaRPr lang="en-GB" b="0"/>
          </a:p>
          <a:p>
            <a:r>
              <a:rPr lang="en-GB" b="0"/>
              <a:t>And on average across countries, almost one third of students didn’t feel their teachers were available when they needed them. That’s a really troubling result.</a:t>
            </a:r>
          </a:p>
          <a:p>
            <a:endParaRPr lang="en-GB" b="0"/>
          </a:p>
          <a:p>
            <a:endParaRPr lang="en-GB" b="1"/>
          </a:p>
          <a:p>
            <a:endParaRPr lang="fr-FR"/>
          </a:p>
        </p:txBody>
      </p:sp>
      <p:sp>
        <p:nvSpPr>
          <p:cNvPr id="4" name="Slide Number Placeholder 3"/>
          <p:cNvSpPr>
            <a:spLocks noGrp="1"/>
          </p:cNvSpPr>
          <p:nvPr>
            <p:ph type="sldNum" sz="quarter" idx="5"/>
          </p:nvPr>
        </p:nvSpPr>
        <p:spPr/>
        <p:txBody>
          <a:bodyPr/>
          <a:lstStyle/>
          <a:p>
            <a:fld id="{DEA8FCF7-4854-4D9D-B0EC-63574908564B}" type="slidenum">
              <a:rPr lang="en-GB" smtClean="0"/>
              <a:t>23</a:t>
            </a:fld>
            <a:endParaRPr lang="en-GB"/>
          </a:p>
        </p:txBody>
      </p:sp>
    </p:spTree>
    <p:extLst>
      <p:ext uri="{BB962C8B-B14F-4D97-AF65-F5344CB8AC3E}">
        <p14:creationId xmlns:p14="http://schemas.microsoft.com/office/powerpoint/2010/main" val="2106146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Malgun Gothic" panose="020B0503020000020004" pitchFamily="34" charset="-127"/>
              </a:rPr>
              <a:t>We measured mathematics since 2003 in PISA, and you can see how our world has changed since then. The kind of mathematical reasoning that you need today is quite different from what was sufficient in 2003. Some things got a lot easier, as technology has digitised mathematical routines. But other things got harder, if you want to understand climate change or a pandemic you need to have a good understanding of exponentials and be able to distinguish signal from noise and think in terms of probabilities. </a:t>
            </a:r>
          </a:p>
          <a:p>
            <a:endParaRPr lang="en-GB" sz="1800" dirty="0">
              <a:effectLst/>
              <a:latin typeface="Calibri" panose="020F0502020204030204" pitchFamily="34" charset="0"/>
              <a:ea typeface="Malgun Gothic" panose="020B0503020000020004" pitchFamily="34" charset="-127"/>
            </a:endParaRPr>
          </a:p>
          <a:p>
            <a:r>
              <a:rPr lang="en-GB" b="1" baseline="0" dirty="0"/>
              <a:t>The trouble is that across OECD countries, </a:t>
            </a:r>
            <a:r>
              <a:rPr lang="en-GB" b="0" baseline="0" dirty="0"/>
              <a:t>PISA shows the maths skills of 15-year-olds have not progressed and, in fact, since 2018 they dropped sharply by 15 score points. If you think that 20 points is the equivalent of a school year, you get a sense of the magnitude of this decline. And some countries dropped much more: OECD former top performer, Finland, has seen a drop of 60 score points since 2003, the equivalent of three school years.</a:t>
            </a:r>
          </a:p>
          <a:p>
            <a:endParaRPr lang="en-GB" b="0" baseline="0" dirty="0"/>
          </a:p>
          <a:p>
            <a:r>
              <a:rPr lang="en-GB" b="0" baseline="0" dirty="0"/>
              <a:t>You might think that’s all because of the pandemic, but you’ll see, that’s just part of the decline.</a:t>
            </a:r>
          </a:p>
          <a:p>
            <a:endParaRPr lang="en-GB" b="0" baseline="0" dirty="0"/>
          </a:p>
          <a:p>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8E79C-A081-4051-B642-198409D9D3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811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What you can see here is that students who felt that their teachers were available when they needed help during the pandemic, were more confident in learning on their own. </a:t>
            </a:r>
          </a:p>
          <a:p>
            <a:endParaRPr lang="en-GB"/>
          </a:p>
          <a:p>
            <a:r>
              <a:rPr lang="en-GB" b="1"/>
              <a:t>And where students felt their teachers were available </a:t>
            </a:r>
            <a:r>
              <a:rPr lang="en-GB"/>
              <a:t>they also scored roughly a school year better. When we looked more closely into that, we even found that countries where teacher support improved during these last years were generally also the ones where mathematics performance improved.</a:t>
            </a:r>
            <a:endParaRPr lang="en-GB" b="1"/>
          </a:p>
        </p:txBody>
      </p:sp>
      <p:sp>
        <p:nvSpPr>
          <p:cNvPr id="4" name="Slide Number Placeholder 3"/>
          <p:cNvSpPr>
            <a:spLocks noGrp="1"/>
          </p:cNvSpPr>
          <p:nvPr>
            <p:ph type="sldNum" sz="quarter" idx="5"/>
          </p:nvPr>
        </p:nvSpPr>
        <p:spPr/>
        <p:txBody>
          <a:bodyPr/>
          <a:lstStyle/>
          <a:p>
            <a:fld id="{45666E49-46F7-43FC-9685-2EEB35FFD926}" type="slidenum">
              <a:rPr lang="en-GB" smtClean="0"/>
              <a:t>24</a:t>
            </a:fld>
            <a:endParaRPr lang="en-GB"/>
          </a:p>
        </p:txBody>
      </p:sp>
    </p:spTree>
    <p:extLst>
      <p:ext uri="{BB962C8B-B14F-4D97-AF65-F5344CB8AC3E}">
        <p14:creationId xmlns:p14="http://schemas.microsoft.com/office/powerpoint/2010/main" val="42325729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have just seen how a lack of digital resources can mean poorer learning outcomes, let’s look at this in some more detail.</a:t>
            </a:r>
            <a:endParaRPr lang="fr-FR" dirty="0"/>
          </a:p>
        </p:txBody>
      </p:sp>
      <p:sp>
        <p:nvSpPr>
          <p:cNvPr id="4" name="Slide Number Placeholder 3"/>
          <p:cNvSpPr>
            <a:spLocks noGrp="1"/>
          </p:cNvSpPr>
          <p:nvPr>
            <p:ph type="sldNum" sz="quarter" idx="5"/>
          </p:nvPr>
        </p:nvSpPr>
        <p:spPr/>
        <p:txBody>
          <a:bodyPr/>
          <a:lstStyle/>
          <a:p>
            <a:fld id="{DEA8FCF7-4854-4D9D-B0EC-63574908564B}" type="slidenum">
              <a:rPr lang="en-GB" smtClean="0"/>
              <a:t>26</a:t>
            </a:fld>
            <a:endParaRPr lang="en-GB"/>
          </a:p>
        </p:txBody>
      </p:sp>
    </p:spTree>
    <p:extLst>
      <p:ext uri="{BB962C8B-B14F-4D97-AF65-F5344CB8AC3E}">
        <p14:creationId xmlns:p14="http://schemas.microsoft.com/office/powerpoint/2010/main" val="36358992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you see the time that students spent using digital devices for learning at school, in blue, and the time that students use digital devices for leisure at school, in green. </a:t>
            </a:r>
          </a:p>
          <a:p>
            <a:endParaRPr lang="en-GB" dirty="0"/>
          </a:p>
          <a:p>
            <a:r>
              <a:rPr lang="en-GB" b="1" dirty="0"/>
              <a:t>When you compare that </a:t>
            </a:r>
            <a:r>
              <a:rPr lang="en-GB" b="0" dirty="0"/>
              <a:t>with the hours students spent in regular lessons, that’s the dark blue diamond here, you see that the use of technology covers now much of the school day. For students the digital world has become the real world. </a:t>
            </a:r>
          </a:p>
          <a:p>
            <a:endParaRPr lang="en-GB" b="0" dirty="0"/>
          </a:p>
          <a:p>
            <a:r>
              <a:rPr lang="en-GB" b="1" dirty="0"/>
              <a:t>Students in Ukraine </a:t>
            </a:r>
            <a:r>
              <a:rPr lang="en-GB" b="0" dirty="0"/>
              <a:t>students spend more time online for school than in school, and that’s of course because so many schools are still closed because of the war</a:t>
            </a:r>
          </a:p>
          <a:p>
            <a:endParaRPr lang="en-GB" b="0" dirty="0"/>
          </a:p>
          <a:p>
            <a:r>
              <a:rPr lang="en-GB" b="1" dirty="0"/>
              <a:t>Guatemala </a:t>
            </a:r>
            <a:r>
              <a:rPr lang="en-GB" b="0" dirty="0"/>
              <a:t>shows a similar situation, though for different reasons.</a:t>
            </a:r>
          </a:p>
          <a:p>
            <a:endParaRPr lang="en-GB" b="0" dirty="0"/>
          </a:p>
          <a:p>
            <a:r>
              <a:rPr lang="en-GB" b="0" dirty="0"/>
              <a:t>The question is, of course, whether spending time online is a good thing or a bad thing. </a:t>
            </a:r>
          </a:p>
          <a:p>
            <a:endParaRPr lang="en-GB" b="0" dirty="0"/>
          </a:p>
          <a:p>
            <a:endParaRPr lang="en-GB" b="1" dirty="0"/>
          </a:p>
          <a:p>
            <a:endParaRPr lang="en-GB" b="0" dirty="0"/>
          </a:p>
        </p:txBody>
      </p:sp>
      <p:sp>
        <p:nvSpPr>
          <p:cNvPr id="4" name="Slide Number Placeholder 3"/>
          <p:cNvSpPr>
            <a:spLocks noGrp="1"/>
          </p:cNvSpPr>
          <p:nvPr>
            <p:ph type="sldNum" sz="quarter" idx="5"/>
          </p:nvPr>
        </p:nvSpPr>
        <p:spPr/>
        <p:txBody>
          <a:bodyPr/>
          <a:lstStyle/>
          <a:p>
            <a:fld id="{DEA8FCF7-4854-4D9D-B0EC-63574908564B}" type="slidenum">
              <a:rPr lang="en-GB" smtClean="0"/>
              <a:t>27</a:t>
            </a:fld>
            <a:endParaRPr lang="en-GB"/>
          </a:p>
        </p:txBody>
      </p:sp>
    </p:spTree>
    <p:extLst>
      <p:ext uri="{BB962C8B-B14F-4D97-AF65-F5344CB8AC3E}">
        <p14:creationId xmlns:p14="http://schemas.microsoft.com/office/powerpoint/2010/main" val="37904211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And the answer differs</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depending on how technology is used. </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When technology</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is used for learning, the relationship between the hours of technology use and math performance is largely flat. </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But students use their smartphones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for leisure in school, you can see steeply declining learning outcomes. And that negative relationship between smartphone use and learning, but also well-being, is pretty universal.</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EA8FCF7-4854-4D9D-B0EC-63574908564B}" type="slidenum">
              <a:rPr lang="en-GB" smtClean="0"/>
              <a:t>28</a:t>
            </a:fld>
            <a:endParaRPr lang="en-GB"/>
          </a:p>
        </p:txBody>
      </p:sp>
    </p:spTree>
    <p:extLst>
      <p:ext uri="{BB962C8B-B14F-4D97-AF65-F5344CB8AC3E}">
        <p14:creationId xmlns:p14="http://schemas.microsoft.com/office/powerpoint/2010/main" val="38259889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And it’s not so surprising</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when students used their smartphone at school in most lessons, they were much more likely to be distracted. </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So what can we do about this?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We didn’t find much of a difference in students being distracted when schools had some written policy or when teachers negotiated rules for smartphone use with their students. Students pretty much ignore what teachers and school leaders say. The only thing that is clearly linked to less distractions was a ban of smartphones at school, as indicated here by the red bar. </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EA8FCF7-4854-4D9D-B0EC-63574908564B}" type="slidenum">
              <a:rPr lang="en-GB" smtClean="0"/>
              <a:t>29</a:t>
            </a:fld>
            <a:endParaRPr lang="en-GB"/>
          </a:p>
        </p:txBody>
      </p:sp>
    </p:spTree>
    <p:extLst>
      <p:ext uri="{BB962C8B-B14F-4D97-AF65-F5344CB8AC3E}">
        <p14:creationId xmlns:p14="http://schemas.microsoft.com/office/powerpoint/2010/main" val="18115096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a:latin typeface="ArialMT"/>
              </a:rPr>
              <a:t>Good news: Overall, ministries of education think there is a high level of </a:t>
            </a:r>
            <a:r>
              <a:rPr lang="en-US" sz="1800" b="1" i="0" u="none" strike="noStrike" baseline="0">
                <a:latin typeface="Arial-BoldMT"/>
              </a:rPr>
              <a:t>motivation </a:t>
            </a:r>
            <a:r>
              <a:rPr lang="en-US" sz="1800" b="0" i="0" u="none" strike="noStrike" baseline="0">
                <a:latin typeface="ArialMT"/>
              </a:rPr>
              <a:t>to use research among both policy makers and practitioners. It is particularly encouraging that most systems reported that using education research is important for both policy makers and practitioners. </a:t>
            </a:r>
          </a:p>
          <a:p>
            <a:pPr algn="l"/>
            <a:endParaRPr lang="en-US" sz="1800" b="0" i="0" u="none" strike="noStrike" baseline="0">
              <a:latin typeface="ArialMT"/>
            </a:endParaRPr>
          </a:p>
          <a:p>
            <a:pPr algn="l"/>
            <a:r>
              <a:rPr lang="en-US" sz="1800" b="0" i="0" u="none" strike="noStrike" baseline="0">
                <a:latin typeface="ArialMT"/>
              </a:rPr>
              <a:t>The extent of </a:t>
            </a:r>
            <a:r>
              <a:rPr lang="en-US" sz="1800" b="1" i="0" u="none" strike="noStrike" baseline="0">
                <a:latin typeface="Arial-BoldMT"/>
              </a:rPr>
              <a:t>willingness </a:t>
            </a:r>
            <a:r>
              <a:rPr lang="en-US" sz="1800" b="0" i="0" u="none" strike="noStrike" baseline="0">
                <a:latin typeface="ArialMT"/>
              </a:rPr>
              <a:t>to use research can make the difference between low- and high-quality use, as working with evidence requires the disposition to be open to a range of interpretations. However, some systems did not agree that they were also willing to use research </a:t>
            </a:r>
            <a:r>
              <a:rPr lang="en-GB" sz="1800" b="0" i="0" u="none" strike="noStrike" baseline="0">
                <a:latin typeface="ArialMT"/>
              </a:rPr>
              <a:t>to challenge preconceived notions.</a:t>
            </a:r>
          </a:p>
          <a:p>
            <a:pPr algn="l"/>
            <a:endParaRPr lang="en-GB" sz="1800" b="0" i="0" u="none" strike="noStrike" baseline="0">
              <a:latin typeface="ArialMT"/>
            </a:endParaRPr>
          </a:p>
          <a:p>
            <a:pPr algn="l"/>
            <a:r>
              <a:rPr lang="en-US" sz="1800" b="0" i="0" u="none" strike="noStrike" baseline="0">
                <a:latin typeface="ArialMT"/>
              </a:rPr>
              <a:t>Despite the importance attached to trusting </a:t>
            </a:r>
            <a:r>
              <a:rPr lang="en-US" sz="1800" b="1" i="0" u="none" strike="noStrike" baseline="0">
                <a:latin typeface="Arial-BoldMT"/>
              </a:rPr>
              <a:t>relationships </a:t>
            </a:r>
            <a:r>
              <a:rPr lang="en-US" sz="1800" b="0" i="0" u="none" strike="noStrike" baseline="0">
                <a:latin typeface="ArialMT"/>
              </a:rPr>
              <a:t>when it comes to engaging with research, levels of trust are low according to the survey responses. </a:t>
            </a:r>
            <a:r>
              <a:rPr lang="en-GB" sz="1800" b="0" i="0" u="none" strike="noStrike" baseline="0">
                <a:latin typeface="ArialMT"/>
              </a:rPr>
              <a:t>Good relationships are an </a:t>
            </a:r>
            <a:r>
              <a:rPr lang="en-US" sz="1800" b="0" i="0" u="none" strike="noStrike" baseline="0">
                <a:latin typeface="ArialMT"/>
              </a:rPr>
              <a:t>important way of encouraging a shared understanding of research, promoting the production of relevant research and ensuring that there are realistic expectations for its use.</a:t>
            </a:r>
          </a:p>
          <a:p>
            <a:pPr algn="l"/>
            <a:endParaRPr lang="en-US" sz="1800" b="0" i="0" u="none" strike="noStrike" baseline="0">
              <a:latin typeface="ArialMT"/>
            </a:endParaRPr>
          </a:p>
          <a:p>
            <a:pPr algn="l"/>
            <a:r>
              <a:rPr lang="en-US" sz="1800" b="0" i="0" u="none" strike="noStrike" baseline="0">
                <a:latin typeface="ArialMT"/>
              </a:rPr>
              <a:t>Intermediaries could play a key role in building trust in research and between researchers and users. </a:t>
            </a:r>
            <a:endParaRPr lang="en-GB"/>
          </a:p>
        </p:txBody>
      </p:sp>
      <p:sp>
        <p:nvSpPr>
          <p:cNvPr id="4" name="Slide Number Placeholder 3"/>
          <p:cNvSpPr>
            <a:spLocks noGrp="1"/>
          </p:cNvSpPr>
          <p:nvPr>
            <p:ph type="sldNum" sz="quarter" idx="5"/>
          </p:nvPr>
        </p:nvSpPr>
        <p:spPr/>
        <p:txBody>
          <a:bodyPr/>
          <a:lstStyle/>
          <a:p>
            <a:fld id="{426083B9-6BC2-402B-AF2F-9D85F48ADA8F}" type="slidenum">
              <a:rPr lang="en-GB" smtClean="0"/>
              <a:t>31</a:t>
            </a:fld>
            <a:endParaRPr lang="en-GB"/>
          </a:p>
        </p:txBody>
      </p:sp>
    </p:spTree>
    <p:extLst>
      <p:ext uri="{BB962C8B-B14F-4D97-AF65-F5344CB8AC3E}">
        <p14:creationId xmlns:p14="http://schemas.microsoft.com/office/powerpoint/2010/main" val="30174188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a:t>We often use the term knowledge mobilisation to refer to efforts that aim to facilitate the use of education research in polic</a:t>
            </a:r>
            <a:r>
              <a:rPr lang="en-GB" dirty="0"/>
              <a:t>y and practice.</a:t>
            </a:r>
          </a:p>
          <a:p>
            <a:endParaRPr lang="en-GB" dirty="0"/>
          </a:p>
          <a:p>
            <a:r>
              <a:rPr lang="en-GB" dirty="0"/>
              <a:t>This encompasses a range of different strategies.</a:t>
            </a:r>
          </a:p>
          <a:p>
            <a:endParaRPr lang="en-GB" dirty="0"/>
          </a:p>
          <a:p>
            <a:r>
              <a:rPr lang="en-GB" dirty="0"/>
              <a:t>Around 20 years ago, the focus was on </a:t>
            </a:r>
            <a:r>
              <a:rPr lang="en-GB" b="1" dirty="0"/>
              <a:t>linear processes</a:t>
            </a:r>
            <a:r>
              <a:rPr lang="en-GB" dirty="0"/>
              <a:t>: disseminating research findings in accessible formats and facilitating access to them. However, it became very quickly clear that this in itself is not enough to ensure the use of research.</a:t>
            </a:r>
          </a:p>
          <a:p>
            <a:endParaRPr lang="en-GB" dirty="0"/>
          </a:p>
          <a:p>
            <a:r>
              <a:rPr lang="en-GB" dirty="0"/>
              <a:t>Connecting people – researchers, policy makers and practitioners – through partnerships and networks is key. </a:t>
            </a:r>
            <a:r>
              <a:rPr lang="en-GB" b="1" dirty="0"/>
              <a:t>Relational approaches </a:t>
            </a:r>
            <a:r>
              <a:rPr lang="en-GB" dirty="0"/>
              <a:t>also include building their skills and capacity is necessary to generate quality interactions among them and build a shared understanding of what research evidence is and how it can be used well.</a:t>
            </a:r>
          </a:p>
          <a:p>
            <a:endParaRPr lang="en-GB" dirty="0"/>
          </a:p>
          <a:p>
            <a:r>
              <a:rPr lang="en-GB" dirty="0"/>
              <a:t>However, this is still not enough. Teachers’, schools’, researchers’ and policy makers’ opportunities and motivations are influenced by the system. </a:t>
            </a:r>
            <a:r>
              <a:rPr lang="en-GB" b="1" dirty="0"/>
              <a:t>System-level</a:t>
            </a:r>
            <a:r>
              <a:rPr lang="en-GB" dirty="0"/>
              <a:t> mechanisms and incentives are necessary to support their work. </a:t>
            </a:r>
          </a:p>
          <a:p>
            <a:endParaRPr lang="en-GB" dirty="0"/>
          </a:p>
          <a:p>
            <a:r>
              <a:rPr lang="en-GB" dirty="0"/>
              <a:t>Today we know that effectively bridging the gap between research, practice and policy requires that all these strategies are applied in a coordinated way.</a:t>
            </a:r>
          </a:p>
          <a:p>
            <a:endParaRPr lang="en-GB" dirty="0"/>
          </a:p>
          <a:p>
            <a:r>
              <a:rPr lang="en-GB" b="1" dirty="0"/>
              <a:t>The European Union can play a key role in ensuring system-level approaches to evidence use.</a:t>
            </a:r>
            <a:endParaRPr lang="en-US" b="1" dirty="0"/>
          </a:p>
        </p:txBody>
      </p:sp>
      <p:sp>
        <p:nvSpPr>
          <p:cNvPr id="4" name="Slide Number Placeholder 3"/>
          <p:cNvSpPr>
            <a:spLocks noGrp="1"/>
          </p:cNvSpPr>
          <p:nvPr>
            <p:ph type="sldNum" sz="quarter" idx="5"/>
          </p:nvPr>
        </p:nvSpPr>
        <p:spPr/>
        <p:txBody>
          <a:bodyPr/>
          <a:lstStyle/>
          <a:p>
            <a:fld id="{426083B9-6BC2-402B-AF2F-9D85F48ADA8F}" type="slidenum">
              <a:rPr lang="en-GB" smtClean="0"/>
              <a:t>32</a:t>
            </a:fld>
            <a:endParaRPr lang="en-GB"/>
          </a:p>
        </p:txBody>
      </p:sp>
    </p:spTree>
    <p:extLst>
      <p:ext uri="{BB962C8B-B14F-4D97-AF65-F5344CB8AC3E}">
        <p14:creationId xmlns:p14="http://schemas.microsoft.com/office/powerpoint/2010/main" val="26241916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data comes from the OECD’s Strengthening the Impact of Education Research project’s policy survey. Responses reflect 37 ministries’ of education perspectives representing 29 countries.</a:t>
            </a:r>
          </a:p>
          <a:p>
            <a:endParaRPr lang="en-GB" dirty="0"/>
          </a:p>
          <a:p>
            <a:r>
              <a:rPr lang="en-GB" dirty="0"/>
              <a:t>Good news is that the majority of systems provide funding for research on specific topics. However, much fewer systems identify policy and practice needs and research gaps systematically. This may lead to a misalignment of research production and needs. Equally, around 40% of systems do not have the most basic linear mechanism: user-friendly access to research syntheses.</a:t>
            </a:r>
          </a:p>
          <a:p>
            <a:endParaRPr lang="en-GB" dirty="0"/>
          </a:p>
          <a:p>
            <a:r>
              <a:rPr lang="en-GB" dirty="0"/>
              <a:t>These gaps are reflected in the barriers systems reported: low accessibility and lack of relevant research remain a major barrier in about half of the systems.</a:t>
            </a:r>
            <a:endParaRPr lang="en-US" dirty="0"/>
          </a:p>
        </p:txBody>
      </p:sp>
      <p:sp>
        <p:nvSpPr>
          <p:cNvPr id="4" name="Slide Number Placeholder 3"/>
          <p:cNvSpPr>
            <a:spLocks noGrp="1"/>
          </p:cNvSpPr>
          <p:nvPr>
            <p:ph type="sldNum" sz="quarter" idx="5"/>
          </p:nvPr>
        </p:nvSpPr>
        <p:spPr/>
        <p:txBody>
          <a:bodyPr/>
          <a:lstStyle/>
          <a:p>
            <a:fld id="{426083B9-6BC2-402B-AF2F-9D85F48ADA8F}" type="slidenum">
              <a:rPr lang="en-GB" smtClean="0"/>
              <a:t>33</a:t>
            </a:fld>
            <a:endParaRPr lang="en-GB"/>
          </a:p>
        </p:txBody>
      </p:sp>
    </p:spTree>
    <p:extLst>
      <p:ext uri="{BB962C8B-B14F-4D97-AF65-F5344CB8AC3E}">
        <p14:creationId xmlns:p14="http://schemas.microsoft.com/office/powerpoint/2010/main" val="10201646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has been a strong focus on relational approaches, particularly in practice: 86% of systems have projects that facilitate interactions between research and practice. </a:t>
            </a:r>
          </a:p>
          <a:p>
            <a:r>
              <a:rPr lang="en-GB" dirty="0"/>
              <a:t>The EU’s education programmes, like Erasmus+ is a great example of such projects.</a:t>
            </a:r>
          </a:p>
          <a:p>
            <a:endParaRPr lang="en-GB" dirty="0"/>
          </a:p>
          <a:p>
            <a:r>
              <a:rPr lang="en-GB" dirty="0"/>
              <a:t>However, these will only be effective in bridging the research-practice gap, if they are coupled with appropriate skills and capacity building. These are still lacking in many systems.</a:t>
            </a:r>
          </a:p>
          <a:p>
            <a:endParaRPr lang="en-GB" dirty="0"/>
          </a:p>
          <a:p>
            <a:r>
              <a:rPr lang="en-GB" dirty="0"/>
              <a:t>Again, this is confirmed when we look at the reported barriers: low levels of skills to using research seems to be a key issue.</a:t>
            </a:r>
            <a:endParaRPr lang="en-US" dirty="0"/>
          </a:p>
        </p:txBody>
      </p:sp>
      <p:sp>
        <p:nvSpPr>
          <p:cNvPr id="4" name="Slide Number Placeholder 3"/>
          <p:cNvSpPr>
            <a:spLocks noGrp="1"/>
          </p:cNvSpPr>
          <p:nvPr>
            <p:ph type="sldNum" sz="quarter" idx="5"/>
          </p:nvPr>
        </p:nvSpPr>
        <p:spPr/>
        <p:txBody>
          <a:bodyPr/>
          <a:lstStyle/>
          <a:p>
            <a:fld id="{426083B9-6BC2-402B-AF2F-9D85F48ADA8F}" type="slidenum">
              <a:rPr lang="en-GB" smtClean="0"/>
              <a:t>34</a:t>
            </a:fld>
            <a:endParaRPr lang="en-GB"/>
          </a:p>
        </p:txBody>
      </p:sp>
    </p:spTree>
    <p:extLst>
      <p:ext uri="{BB962C8B-B14F-4D97-AF65-F5344CB8AC3E}">
        <p14:creationId xmlns:p14="http://schemas.microsoft.com/office/powerpoint/2010/main" val="15490042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Clearly, system-level mechanisms are the ones that are lacking! Only a handful of systems reported that they have a system-wide strategy to facilitate the use of research.</a:t>
            </a:r>
          </a:p>
          <a:p>
            <a:endParaRPr lang="en-GB" dirty="0"/>
          </a:p>
          <a:p>
            <a:r>
              <a:rPr lang="en-GB" dirty="0"/>
              <a:t>Again the corresponding barriers confirm this: </a:t>
            </a:r>
          </a:p>
          <a:p>
            <a:r>
              <a:rPr lang="en-GB" dirty="0"/>
              <a:t>Lack of time to access and engage with research suggest that there are no appropriate incentives to do so.</a:t>
            </a:r>
          </a:p>
          <a:p>
            <a:endParaRPr lang="en-GB" dirty="0"/>
          </a:p>
          <a:p>
            <a:r>
              <a:rPr lang="en-GB" dirty="0"/>
              <a:t>Interestingly, while countries reported various mechanisms to facilitate the use of research; the lack of such mechanisms is still a major barrier. This suggests that these mechanisms are not (yet) effective enough or lack coordination and alignment. </a:t>
            </a:r>
          </a:p>
          <a:p>
            <a:endParaRPr lang="en-GB" dirty="0"/>
          </a:p>
          <a:p>
            <a:r>
              <a:rPr lang="en-GB" dirty="0"/>
              <a:t>Again, an EU agenda could help move this forward at </a:t>
            </a:r>
            <a:r>
              <a:rPr lang="en-GB"/>
              <a:t>the system level. </a:t>
            </a:r>
            <a:endParaRPr lang="en-US" dirty="0"/>
          </a:p>
        </p:txBody>
      </p:sp>
      <p:sp>
        <p:nvSpPr>
          <p:cNvPr id="4" name="Slide Number Placeholder 3"/>
          <p:cNvSpPr>
            <a:spLocks noGrp="1"/>
          </p:cNvSpPr>
          <p:nvPr>
            <p:ph type="sldNum" sz="quarter" idx="5"/>
          </p:nvPr>
        </p:nvSpPr>
        <p:spPr/>
        <p:txBody>
          <a:bodyPr/>
          <a:lstStyle/>
          <a:p>
            <a:fld id="{426083B9-6BC2-402B-AF2F-9D85F48ADA8F}" type="slidenum">
              <a:rPr lang="en-GB" smtClean="0"/>
              <a:t>35</a:t>
            </a:fld>
            <a:endParaRPr lang="en-GB"/>
          </a:p>
        </p:txBody>
      </p:sp>
    </p:spTree>
    <p:extLst>
      <p:ext uri="{BB962C8B-B14F-4D97-AF65-F5344CB8AC3E}">
        <p14:creationId xmlns:p14="http://schemas.microsoft.com/office/powerpoint/2010/main" val="641890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Well, the good thing is that there is a group of countries that have bucked this trend and seen good progress over the last decade. These countries show us what is possible.</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You can see how </a:t>
            </a:r>
            <a:r>
              <a:rPr lang="en-GB" sz="1200" kern="1200" dirty="0">
                <a:solidFill>
                  <a:schemeClr val="tx1"/>
                </a:solidFill>
                <a:effectLst/>
                <a:latin typeface="+mn-lt"/>
                <a:ea typeface="+mn-ea"/>
                <a:cs typeface="+mn-cs"/>
              </a:rPr>
              <a:t>Singapore moved from good to great and kept advancing even during the pandemic.</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Or look at Macao</a:t>
            </a:r>
            <a:r>
              <a:rPr lang="en-GB" sz="1200" kern="1200" dirty="0">
                <a:solidFill>
                  <a:schemeClr val="tx1"/>
                </a:solidFill>
                <a:effectLst/>
                <a:latin typeface="+mn-lt"/>
                <a:ea typeface="+mn-ea"/>
                <a:cs typeface="+mn-cs"/>
              </a:rPr>
              <a:t>, Japan and Estonia.</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Portugal, Hungary and Israel</a:t>
            </a:r>
            <a:r>
              <a:rPr lang="en-GB" sz="1200" kern="1200" dirty="0">
                <a:solidFill>
                  <a:schemeClr val="tx1"/>
                </a:solidFill>
                <a:effectLst/>
                <a:latin typeface="+mn-lt"/>
                <a:ea typeface="+mn-ea"/>
                <a:cs typeface="+mn-cs"/>
              </a:rPr>
              <a:t> also saw good progress although they fell back recently</a:t>
            </a:r>
          </a:p>
          <a:p>
            <a:endParaRPr lang="en-GB" sz="1200" kern="1200" dirty="0">
              <a:solidFill>
                <a:schemeClr val="tx1"/>
              </a:solidFill>
              <a:effectLst/>
              <a:latin typeface="+mn-lt"/>
              <a:ea typeface="+mn-ea"/>
              <a:cs typeface="+mn-cs"/>
            </a:endParaRPr>
          </a:p>
          <a:p>
            <a:r>
              <a:rPr lang="en-GB" sz="1200" b="1" kern="1200" dirty="0" err="1">
                <a:solidFill>
                  <a:schemeClr val="tx1"/>
                </a:solidFill>
                <a:effectLst/>
                <a:latin typeface="+mn-lt"/>
                <a:ea typeface="+mn-ea"/>
                <a:cs typeface="+mn-cs"/>
              </a:rPr>
              <a:t>Turkiye</a:t>
            </a:r>
            <a:r>
              <a:rPr lang="en-GB" sz="1200" b="1" kern="1200" dirty="0">
                <a:solidFill>
                  <a:schemeClr val="tx1"/>
                </a:solidFill>
                <a:effectLst/>
                <a:latin typeface="+mn-lt"/>
                <a:ea typeface="+mn-ea"/>
                <a:cs typeface="+mn-cs"/>
              </a:rPr>
              <a:t> saw considerable progress </a:t>
            </a:r>
            <a:r>
              <a:rPr lang="en-GB" sz="1200" b="0" kern="1200" dirty="0">
                <a:solidFill>
                  <a:schemeClr val="tx1"/>
                </a:solidFill>
                <a:effectLst/>
                <a:latin typeface="+mn-lt"/>
                <a:ea typeface="+mn-ea"/>
                <a:cs typeface="+mn-cs"/>
              </a:rPr>
              <a:t>and was, at the same time, able to also get a lot more students enrolled in school</a:t>
            </a:r>
          </a:p>
          <a:p>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Romania and Moldova </a:t>
            </a:r>
            <a:r>
              <a:rPr lang="en-GB" sz="1200" b="0" kern="1200" dirty="0">
                <a:solidFill>
                  <a:schemeClr val="tx1"/>
                </a:solidFill>
                <a:effectLst/>
                <a:latin typeface="+mn-lt"/>
                <a:ea typeface="+mn-ea"/>
                <a:cs typeface="+mn-cs"/>
              </a:rPr>
              <a:t>have seen some success</a:t>
            </a:r>
          </a:p>
          <a:p>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At the lower end of the performance spectrum </a:t>
            </a:r>
            <a:r>
              <a:rPr lang="en-GB" sz="1200" b="0" kern="1200" dirty="0">
                <a:solidFill>
                  <a:schemeClr val="tx1"/>
                </a:solidFill>
                <a:effectLst/>
                <a:latin typeface="+mn-lt"/>
                <a:ea typeface="+mn-ea"/>
                <a:cs typeface="+mn-cs"/>
              </a:rPr>
              <a:t>you can see how Qatar achieved remarkable progress, Montenegro also progressed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Peru, Colombia and North Macedonia </a:t>
            </a:r>
            <a:r>
              <a:rPr lang="en-GB" dirty="0"/>
              <a:t>also advanced</a:t>
            </a:r>
            <a:endParaRPr lang="en-GB" sz="1200" b="1"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And then Brazil </a:t>
            </a:r>
            <a:r>
              <a:rPr lang="en-GB" sz="1200" b="0" kern="1200" dirty="0">
                <a:solidFill>
                  <a:schemeClr val="tx1"/>
                </a:solidFill>
                <a:effectLst/>
                <a:latin typeface="+mn-lt"/>
                <a:ea typeface="+mn-ea"/>
                <a:cs typeface="+mn-cs"/>
              </a:rPr>
              <a:t>is another of those countries that expanded access and raised quality at the same time.</a:t>
            </a:r>
            <a:endParaRPr lang="en-GB" sz="1200" b="1"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All this then gets you to the international league tables </a:t>
            </a:r>
            <a:r>
              <a:rPr lang="en-GB" sz="1200" b="0" kern="1200" dirty="0">
                <a:solidFill>
                  <a:schemeClr val="tx1"/>
                </a:solidFill>
                <a:effectLst/>
                <a:latin typeface="+mn-lt"/>
                <a:ea typeface="+mn-ea"/>
                <a:cs typeface="+mn-cs"/>
              </a:rPr>
              <a:t>for PISA which always get a lot of attention.</a:t>
            </a:r>
            <a:endParaRPr lang="en-GB" sz="1200" b="1"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8E79C-A081-4051-B642-198409D9D3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34507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a:latin typeface="ArialMT"/>
              </a:rPr>
              <a:t>Only around one-third of respondent ministries reported that training future teachers to understand, interpret and apply research findings is required in all ITE </a:t>
            </a:r>
            <a:r>
              <a:rPr lang="en-US" sz="1800" b="0" i="0" u="none" strike="noStrike" baseline="0" err="1">
                <a:latin typeface="ArialMT"/>
              </a:rPr>
              <a:t>programmes</a:t>
            </a:r>
            <a:r>
              <a:rPr lang="en-US" sz="1800" b="0" i="0" u="none" strike="noStrike" baseline="0">
                <a:latin typeface="ArialMT"/>
              </a:rPr>
              <a:t>, and less so in CPD. </a:t>
            </a:r>
          </a:p>
          <a:p>
            <a:pPr algn="l"/>
            <a:endParaRPr lang="en-US" sz="1800" b="0" i="0" u="none" strike="noStrike" baseline="0">
              <a:latin typeface="ArialMT"/>
            </a:endParaRPr>
          </a:p>
          <a:p>
            <a:pPr algn="l"/>
            <a:r>
              <a:rPr lang="en-US" sz="1800" b="0" i="0" u="none" strike="noStrike" baseline="0">
                <a:latin typeface="ArialMT"/>
              </a:rPr>
              <a:t>Collaborating with others in research production and use is even less covered in teacher training.</a:t>
            </a:r>
          </a:p>
          <a:p>
            <a:pPr algn="l"/>
            <a:endParaRPr lang="en-US" sz="1800" b="0" i="0" u="none" strike="noStrike" baseline="0">
              <a:latin typeface="ArialMT"/>
            </a:endParaRPr>
          </a:p>
          <a:p>
            <a:pPr algn="l"/>
            <a:r>
              <a:rPr lang="en-US"/>
              <a:t>It is worth noting that systems reporting skills as required or mostly covered by ITE tended to report that this was the case for all the skills. This suggests that when systems do integrate research engagement to teacher training, they tend to do it quite comprehensively. However, this is still rare. </a:t>
            </a:r>
            <a:endParaRPr lang="en-GB"/>
          </a:p>
        </p:txBody>
      </p:sp>
      <p:sp>
        <p:nvSpPr>
          <p:cNvPr id="4" name="Slide Number Placeholder 3"/>
          <p:cNvSpPr>
            <a:spLocks noGrp="1"/>
          </p:cNvSpPr>
          <p:nvPr>
            <p:ph type="sldNum" sz="quarter" idx="5"/>
          </p:nvPr>
        </p:nvSpPr>
        <p:spPr/>
        <p:txBody>
          <a:bodyPr/>
          <a:lstStyle/>
          <a:p>
            <a:fld id="{426083B9-6BC2-402B-AF2F-9D85F48ADA8F}" type="slidenum">
              <a:rPr lang="en-GB" smtClean="0"/>
              <a:t>36</a:t>
            </a:fld>
            <a:endParaRPr lang="en-GB"/>
          </a:p>
        </p:txBody>
      </p:sp>
    </p:spTree>
    <p:extLst>
      <p:ext uri="{BB962C8B-B14F-4D97-AF65-F5344CB8AC3E}">
        <p14:creationId xmlns:p14="http://schemas.microsoft.com/office/powerpoint/2010/main" val="3104265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5000"/>
              </a:lnSpc>
              <a:spcAft>
                <a:spcPts val="800"/>
              </a:spcAft>
              <a:buFont typeface="Symbol" panose="05050102010706020507" pitchFamily="18" charset="2"/>
              <a:buNone/>
            </a:pPr>
            <a:r>
              <a:rPr lang="en-GB" sz="1800" dirty="0">
                <a:effectLst/>
                <a:latin typeface="Calibri" panose="020F0502020204030204" pitchFamily="34" charset="0"/>
                <a:ea typeface="Times New Roman" panose="02020603050405020304" pitchFamily="18" charset="0"/>
              </a:rPr>
              <a:t>Let me bring one more dimension into this picture and that is equity in opportunity. </a:t>
            </a:r>
          </a:p>
          <a:p>
            <a:pPr marL="0" lvl="0" indent="0">
              <a:lnSpc>
                <a:spcPct val="105000"/>
              </a:lnSpc>
              <a:spcAft>
                <a:spcPts val="800"/>
              </a:spcAft>
              <a:buFont typeface="Symbol" panose="05050102010706020507" pitchFamily="18" charset="2"/>
              <a:buNone/>
            </a:pPr>
            <a:endParaRPr lang="en-GB" sz="1800" dirty="0">
              <a:effectLst/>
              <a:latin typeface="Calibri" panose="020F0502020204030204" pitchFamily="34" charset="0"/>
              <a:ea typeface="Times New Roman" panose="02020603050405020304" pitchFamily="18" charset="0"/>
            </a:endParaRPr>
          </a:p>
          <a:p>
            <a:pPr marL="0" lvl="0" indent="0">
              <a:lnSpc>
                <a:spcPct val="105000"/>
              </a:lnSpc>
              <a:spcAft>
                <a:spcPts val="800"/>
              </a:spcAft>
              <a:buFont typeface="Symbol" panose="05050102010706020507" pitchFamily="18" charset="2"/>
              <a:buNone/>
            </a:pPr>
            <a:r>
              <a:rPr lang="en-GB" sz="1800" b="1" dirty="0">
                <a:effectLst/>
                <a:latin typeface="Calibri" panose="020F0502020204030204" pitchFamily="34" charset="0"/>
                <a:ea typeface="Times New Roman" panose="02020603050405020304" pitchFamily="18" charset="0"/>
              </a:rPr>
              <a:t>Take a country</a:t>
            </a:r>
            <a:r>
              <a:rPr lang="en-GB" sz="1800" dirty="0">
                <a:effectLst/>
                <a:latin typeface="Calibri" panose="020F0502020204030204" pitchFamily="34" charset="0"/>
                <a:ea typeface="Times New Roman" panose="02020603050405020304" pitchFamily="18" charset="0"/>
              </a:rPr>
              <a:t> from the middle of the league table, like the Slovak Republic, and look at the performance gap between the students from the most disadvantaged, and the wealthiest families, expressed by the 1</a:t>
            </a:r>
            <a:r>
              <a:rPr lang="en-GB" sz="1800" baseline="30000" dirty="0">
                <a:effectLst/>
                <a:latin typeface="Calibri" panose="020F0502020204030204" pitchFamily="34" charset="0"/>
                <a:ea typeface="Times New Roman" panose="02020603050405020304" pitchFamily="18" charset="0"/>
              </a:rPr>
              <a:t>st</a:t>
            </a:r>
            <a:r>
              <a:rPr lang="en-GB" sz="1800" dirty="0">
                <a:effectLst/>
                <a:latin typeface="Calibri" panose="020F0502020204030204" pitchFamily="34" charset="0"/>
                <a:ea typeface="Times New Roman" panose="02020603050405020304" pitchFamily="18" charset="0"/>
              </a:rPr>
              <a:t> and 9</a:t>
            </a:r>
            <a:r>
              <a:rPr lang="en-GB" sz="1800" baseline="30000" dirty="0">
                <a:effectLst/>
                <a:latin typeface="Calibri" panose="020F0502020204030204" pitchFamily="34" charset="0"/>
                <a:ea typeface="Times New Roman" panose="02020603050405020304" pitchFamily="18" charset="0"/>
              </a:rPr>
              <a:t>th</a:t>
            </a:r>
            <a:r>
              <a:rPr lang="en-GB" sz="1800" dirty="0">
                <a:effectLst/>
                <a:latin typeface="Calibri" panose="020F0502020204030204" pitchFamily="34" charset="0"/>
                <a:ea typeface="Times New Roman" panose="02020603050405020304" pitchFamily="18" charset="0"/>
              </a:rPr>
              <a:t> deciles. </a:t>
            </a:r>
          </a:p>
          <a:p>
            <a:pPr marL="0" lvl="0" indent="0">
              <a:lnSpc>
                <a:spcPct val="105000"/>
              </a:lnSpc>
              <a:spcAft>
                <a:spcPts val="800"/>
              </a:spcAft>
              <a:buFont typeface="Symbol" panose="05050102010706020507" pitchFamily="18" charset="2"/>
              <a:buNone/>
            </a:pPr>
            <a:endParaRPr lang="en-GB" sz="1800" dirty="0">
              <a:effectLst/>
              <a:latin typeface="Calibri" panose="020F0502020204030204" pitchFamily="34" charset="0"/>
              <a:ea typeface="Times New Roman" panose="02020603050405020304" pitchFamily="18" charset="0"/>
            </a:endParaRPr>
          </a:p>
          <a:p>
            <a:pPr marL="0" lvl="0" indent="0">
              <a:lnSpc>
                <a:spcPct val="105000"/>
              </a:lnSpc>
              <a:spcAft>
                <a:spcPts val="800"/>
              </a:spcAft>
              <a:buFont typeface="Symbol" panose="05050102010706020507" pitchFamily="18" charset="2"/>
              <a:buNone/>
            </a:pPr>
            <a:r>
              <a:rPr lang="en-GB" sz="1800" dirty="0">
                <a:effectLst/>
                <a:latin typeface="Calibri" panose="020F0502020204030204" pitchFamily="34" charset="0"/>
                <a:ea typeface="Times New Roman" panose="02020603050405020304" pitchFamily="18" charset="0"/>
              </a:rPr>
              <a:t>That social gap almost spans the world and when you see this you might think poverty is destiny. </a:t>
            </a:r>
          </a:p>
          <a:p>
            <a:pPr marL="0" lvl="0" indent="0">
              <a:lnSpc>
                <a:spcPct val="105000"/>
              </a:lnSpc>
              <a:spcAft>
                <a:spcPts val="800"/>
              </a:spcAft>
              <a:buFont typeface="Symbol" panose="05050102010706020507" pitchFamily="18" charset="2"/>
              <a:buNone/>
            </a:pPr>
            <a:endParaRPr lang="en-GB" sz="1800" dirty="0">
              <a:effectLst/>
              <a:latin typeface="Calibri" panose="020F0502020204030204" pitchFamily="34" charset="0"/>
              <a:ea typeface="Times New Roman" panose="02020603050405020304" pitchFamily="18" charset="0"/>
            </a:endParaRPr>
          </a:p>
          <a:p>
            <a:pPr marL="0" lvl="0" indent="0">
              <a:lnSpc>
                <a:spcPct val="105000"/>
              </a:lnSpc>
              <a:spcAft>
                <a:spcPts val="800"/>
              </a:spcAft>
              <a:buFont typeface="Symbol" panose="05050102010706020507" pitchFamily="18" charset="2"/>
              <a:buNone/>
            </a:pPr>
            <a:r>
              <a:rPr lang="en-GB" sz="1800" b="1" dirty="0">
                <a:effectLst/>
                <a:latin typeface="Calibri" panose="020F0502020204030204" pitchFamily="34" charset="0"/>
                <a:ea typeface="Times New Roman" panose="02020603050405020304" pitchFamily="18" charset="0"/>
              </a:rPr>
              <a:t>But then look at how</a:t>
            </a:r>
            <a:r>
              <a:rPr lang="en-GB" sz="1800" dirty="0">
                <a:effectLst/>
                <a:latin typeface="Calibri" panose="020F0502020204030204" pitchFamily="34" charset="0"/>
                <a:ea typeface="Times New Roman" panose="02020603050405020304" pitchFamily="18" charset="0"/>
              </a:rPr>
              <a:t> comparably disadvantaged students in Switzerland have math skills that match an average performer in the Slovak Republic. </a:t>
            </a:r>
          </a:p>
          <a:p>
            <a:pPr marL="0" lvl="0" indent="0">
              <a:lnSpc>
                <a:spcPct val="105000"/>
              </a:lnSpc>
              <a:spcAft>
                <a:spcPts val="800"/>
              </a:spcAft>
              <a:buFont typeface="Symbol" panose="05050102010706020507" pitchFamily="18" charset="2"/>
              <a:buNone/>
            </a:pPr>
            <a:endParaRPr lang="en-GB" sz="1800" dirty="0">
              <a:effectLst/>
              <a:latin typeface="Calibri" panose="020F0502020204030204" pitchFamily="34" charset="0"/>
              <a:ea typeface="Times New Roman" panose="02020603050405020304" pitchFamily="18" charset="0"/>
            </a:endParaRPr>
          </a:p>
          <a:p>
            <a:pPr marL="0" lvl="0" indent="0">
              <a:lnSpc>
                <a:spcPct val="105000"/>
              </a:lnSpc>
              <a:spcAft>
                <a:spcPts val="800"/>
              </a:spcAft>
              <a:buFont typeface="Symbol" panose="05050102010706020507" pitchFamily="18" charset="2"/>
              <a:buNone/>
            </a:pPr>
            <a:r>
              <a:rPr lang="en-GB" sz="1800" b="1" dirty="0">
                <a:effectLst/>
                <a:latin typeface="Calibri" panose="020F0502020204030204" pitchFamily="34" charset="0"/>
                <a:ea typeface="Times New Roman" panose="02020603050405020304" pitchFamily="18" charset="0"/>
              </a:rPr>
              <a:t>And when you look</a:t>
            </a:r>
            <a:r>
              <a:rPr lang="en-GB" sz="1800" dirty="0">
                <a:effectLst/>
                <a:latin typeface="Calibri" panose="020F0502020204030204" pitchFamily="34" charset="0"/>
                <a:ea typeface="Times New Roman" panose="02020603050405020304" pitchFamily="18" charset="0"/>
              </a:rPr>
              <a:t> at the most disadvantaged students in Macao, you can see they almost reach the performance of the most privileged students in the Slovak Republic.</a:t>
            </a:r>
          </a:p>
          <a:p>
            <a:pPr marL="0" lvl="0" indent="0">
              <a:lnSpc>
                <a:spcPct val="105000"/>
              </a:lnSpc>
              <a:spcAft>
                <a:spcPts val="800"/>
              </a:spcAft>
              <a:buFont typeface="Symbol" panose="05050102010706020507" pitchFamily="18" charset="2"/>
              <a:buNone/>
            </a:pPr>
            <a:endParaRPr lang="en-GB" sz="1800" dirty="0">
              <a:effectLst/>
              <a:latin typeface="Calibri" panose="020F0502020204030204" pitchFamily="34" charset="0"/>
              <a:ea typeface="Times New Roman" panose="02020603050405020304" pitchFamily="18" charset="0"/>
            </a:endParaRPr>
          </a:p>
          <a:p>
            <a:pPr marL="0" lvl="0" indent="0">
              <a:lnSpc>
                <a:spcPct val="105000"/>
              </a:lnSpc>
              <a:spcAft>
                <a:spcPts val="800"/>
              </a:spcAft>
              <a:buFont typeface="Symbol" panose="05050102010706020507" pitchFamily="18" charset="2"/>
              <a:buNone/>
            </a:pPr>
            <a:r>
              <a:rPr lang="en-GB" sz="1800" dirty="0">
                <a:effectLst/>
                <a:latin typeface="Calibri" panose="020F0502020204030204" pitchFamily="34" charset="0"/>
                <a:ea typeface="Times New Roman" panose="02020603050405020304" pitchFamily="18" charset="0"/>
              </a:rPr>
              <a:t>That tells us that poverty need not be destiny and that students from all social backgrounds can reach high performance standards in the right conditions. Closing this opportunity gap is the greatest promise of a good education. If you come from a wealthy family, you will always find open doors in life. But if you come from a disadvantaged background, you often just have one single chance in life, finding a great teacher and a great school. If you miss that boat, you often face an uphill struggle.</a:t>
            </a:r>
          </a:p>
          <a:p>
            <a:pPr marL="0" lvl="0" indent="0">
              <a:lnSpc>
                <a:spcPct val="105000"/>
              </a:lnSpc>
              <a:spcAft>
                <a:spcPts val="800"/>
              </a:spcAft>
              <a:buFont typeface="Symbol" panose="05050102010706020507" pitchFamily="18" charset="2"/>
              <a:buNone/>
            </a:pPr>
            <a:endParaRPr lang="en-GB" sz="1800" dirty="0">
              <a:effectLst/>
              <a:latin typeface="Calibri" panose="020F0502020204030204" pitchFamily="34" charset="0"/>
              <a:ea typeface="Times New Roman" panose="02020603050405020304" pitchFamily="18" charset="0"/>
            </a:endParaRPr>
          </a:p>
          <a:p>
            <a:pPr marL="0" lvl="0" indent="0">
              <a:lnSpc>
                <a:spcPct val="105000"/>
              </a:lnSpc>
              <a:spcAft>
                <a:spcPts val="800"/>
              </a:spcAft>
              <a:buFont typeface="Symbol" panose="05050102010706020507" pitchFamily="18" charset="2"/>
              <a:buNone/>
            </a:pPr>
            <a:r>
              <a:rPr lang="en-GB" sz="1800" dirty="0">
                <a:effectLst/>
                <a:latin typeface="Calibri" panose="020F0502020204030204" pitchFamily="34" charset="0"/>
                <a:ea typeface="Times New Roman" panose="02020603050405020304" pitchFamily="18" charset="0"/>
              </a:rPr>
              <a:t>And the </a:t>
            </a:r>
            <a:r>
              <a:rPr lang="en-GB" sz="1800" dirty="0" err="1">
                <a:effectLst/>
                <a:latin typeface="Calibri" panose="020F0502020204030204" pitchFamily="34" charset="0"/>
                <a:ea typeface="Times New Roman" panose="02020603050405020304" pitchFamily="18" charset="0"/>
              </a:rPr>
              <a:t>recepy</a:t>
            </a:r>
            <a:r>
              <a:rPr lang="en-GB" sz="1800" dirty="0">
                <a:effectLst/>
                <a:latin typeface="Calibri" panose="020F0502020204030204" pitchFamily="34" charset="0"/>
                <a:ea typeface="Times New Roman" panose="02020603050405020304" pitchFamily="18" charset="0"/>
              </a:rPr>
              <a:t> for equity is not rocket science, it is about aligning resources with needs, about attracting the most talented teachers to the most challenging classrooms and about valuing diversity in schools and classrooms.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18E79C-A081-4051-B642-198409D9D3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1580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you see a summary of all of this, the green quadrant shows the countries that combine high academic standards with equity in learning opportunities</a:t>
            </a:r>
          </a:p>
          <a:p>
            <a:endParaRPr lang="fr-FR" dirty="0"/>
          </a:p>
        </p:txBody>
      </p:sp>
      <p:sp>
        <p:nvSpPr>
          <p:cNvPr id="4" name="Slide Number Placeholder 3"/>
          <p:cNvSpPr>
            <a:spLocks noGrp="1"/>
          </p:cNvSpPr>
          <p:nvPr>
            <p:ph type="sldNum" sz="quarter" idx="5"/>
          </p:nvPr>
        </p:nvSpPr>
        <p:spPr/>
        <p:txBody>
          <a:bodyPr/>
          <a:lstStyle/>
          <a:p>
            <a:fld id="{DEA8FCF7-4854-4D9D-B0EC-63574908564B}" type="slidenum">
              <a:rPr lang="en-GB" smtClean="0"/>
              <a:t>8</a:t>
            </a:fld>
            <a:endParaRPr lang="en-GB"/>
          </a:p>
        </p:txBody>
      </p:sp>
    </p:spTree>
    <p:extLst>
      <p:ext uri="{BB962C8B-B14F-4D97-AF65-F5344CB8AC3E}">
        <p14:creationId xmlns:p14="http://schemas.microsoft.com/office/powerpoint/2010/main" val="645076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E18E79C-A081-4051-B642-198409D9D331}" type="slidenum">
              <a:rPr lang="en-GB" smtClean="0"/>
              <a:t>9</a:t>
            </a:fld>
            <a:endParaRPr lang="en-GB"/>
          </a:p>
        </p:txBody>
      </p:sp>
    </p:spTree>
    <p:extLst>
      <p:ext uri="{BB962C8B-B14F-4D97-AF65-F5344CB8AC3E}">
        <p14:creationId xmlns:p14="http://schemas.microsoft.com/office/powerpoint/2010/main" val="2378755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A8FCF7-4854-4D9D-B0EC-63574908564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58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A8FCF7-4854-4D9D-B0EC-63574908564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5202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A8FCF7-4854-4D9D-B0EC-63574908564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68625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cSld name="Cover">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 y="0"/>
            <a:ext cx="12191237" cy="6858000"/>
          </a:xfrm>
          <a:prstGeom prst="rect">
            <a:avLst/>
          </a:prstGeom>
        </p:spPr>
      </p:pic>
      <p:sp>
        <p:nvSpPr>
          <p:cNvPr id="9" name="Text Placeholder 14"/>
          <p:cNvSpPr>
            <a:spLocks noGrp="1"/>
          </p:cNvSpPr>
          <p:nvPr>
            <p:ph type="body" sz="quarter" idx="14" hasCustomPrompt="1"/>
          </p:nvPr>
        </p:nvSpPr>
        <p:spPr>
          <a:xfrm>
            <a:off x="1391477" y="1988840"/>
            <a:ext cx="9025003" cy="1170936"/>
          </a:xfrm>
          <a:prstGeom prst="rect">
            <a:avLst/>
          </a:prstGeom>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4267" b="1" baseline="0">
                <a:solidFill>
                  <a:schemeClr val="bg1"/>
                </a:solidFill>
                <a:latin typeface="+mj-lt"/>
              </a:defRPr>
            </a:lvl1pPr>
            <a:lvl2pPr marL="457189" indent="0" algn="ctr">
              <a:buNone/>
              <a:defRPr/>
            </a:lvl2pPr>
            <a:lvl3pPr marL="914377" indent="0" algn="ctr">
              <a:buNone/>
              <a:defRPr/>
            </a:lvl3pPr>
            <a:lvl4pPr marL="1371566" indent="0" algn="ctr">
              <a:buNone/>
              <a:defRPr/>
            </a:lvl4pPr>
            <a:lvl5pPr marL="1828754" indent="0" algn="ctr">
              <a:buNone/>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Add Title</a:t>
            </a:r>
          </a:p>
        </p:txBody>
      </p:sp>
      <p:sp>
        <p:nvSpPr>
          <p:cNvPr id="10" name="Text Placeholder 14"/>
          <p:cNvSpPr>
            <a:spLocks noGrp="1"/>
          </p:cNvSpPr>
          <p:nvPr>
            <p:ph type="body" sz="quarter" idx="15" hasCustomPrompt="1"/>
          </p:nvPr>
        </p:nvSpPr>
        <p:spPr>
          <a:xfrm>
            <a:off x="1391260" y="3159777"/>
            <a:ext cx="9025003" cy="805116"/>
          </a:xfrm>
          <a:prstGeom prst="rect">
            <a:avLst/>
          </a:prstGeom>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3200" b="1">
                <a:solidFill>
                  <a:srgbClr val="022249"/>
                </a:solidFill>
                <a:latin typeface="+mj-lt"/>
              </a:defRPr>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a:t>Add Subtitle</a:t>
            </a:r>
          </a:p>
        </p:txBody>
      </p:sp>
      <p:sp>
        <p:nvSpPr>
          <p:cNvPr id="11" name="Text Placeholder 14"/>
          <p:cNvSpPr>
            <a:spLocks noGrp="1"/>
          </p:cNvSpPr>
          <p:nvPr>
            <p:ph type="body" sz="quarter" idx="16" hasCustomPrompt="1"/>
          </p:nvPr>
        </p:nvSpPr>
        <p:spPr>
          <a:xfrm>
            <a:off x="1391261" y="4604752"/>
            <a:ext cx="6624953" cy="328273"/>
          </a:xfrm>
          <a:prstGeom prst="rect">
            <a:avLst/>
          </a:prstGeom>
        </p:spPr>
        <p:txBody>
          <a:bodyPr>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1" baseline="0">
                <a:solidFill>
                  <a:schemeClr val="bg1"/>
                </a:solidFill>
              </a:defRPr>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a:t>Add speakers name</a:t>
            </a:r>
          </a:p>
        </p:txBody>
      </p:sp>
      <p:sp>
        <p:nvSpPr>
          <p:cNvPr id="12" name="Text Placeholder 14"/>
          <p:cNvSpPr>
            <a:spLocks noGrp="1"/>
          </p:cNvSpPr>
          <p:nvPr>
            <p:ph type="body" sz="quarter" idx="17" hasCustomPrompt="1"/>
          </p:nvPr>
        </p:nvSpPr>
        <p:spPr>
          <a:xfrm>
            <a:off x="1391260" y="5775041"/>
            <a:ext cx="6866117" cy="328273"/>
          </a:xfrm>
          <a:prstGeom prst="rect">
            <a:avLst/>
          </a:prstGeom>
        </p:spPr>
        <p:txBody>
          <a:bodyPr>
            <a:norm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1"/>
                </a:solidFill>
              </a:defRPr>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err="1"/>
              <a:t>dd</a:t>
            </a:r>
            <a:r>
              <a:rPr lang="en-US"/>
              <a:t> Month </a:t>
            </a:r>
            <a:r>
              <a:rPr lang="en-US" err="1"/>
              <a:t>yyyy</a:t>
            </a:r>
            <a:endParaRPr lang="en-US"/>
          </a:p>
        </p:txBody>
      </p:sp>
      <p:sp>
        <p:nvSpPr>
          <p:cNvPr id="13" name="Text Placeholder 14"/>
          <p:cNvSpPr>
            <a:spLocks noGrp="1"/>
          </p:cNvSpPr>
          <p:nvPr>
            <p:ph type="body" sz="quarter" idx="18" hasCustomPrompt="1"/>
          </p:nvPr>
        </p:nvSpPr>
        <p:spPr>
          <a:xfrm>
            <a:off x="1391261" y="4933025"/>
            <a:ext cx="6624953" cy="402204"/>
          </a:xfrm>
          <a:prstGeom prst="rect">
            <a:avLst/>
          </a:prstGeom>
        </p:spPr>
        <p:txBody>
          <a:bodyPr>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867" b="0">
                <a:solidFill>
                  <a:schemeClr val="bg1"/>
                </a:solidFill>
              </a:defRPr>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a:t>Add name of directorate</a:t>
            </a:r>
          </a:p>
        </p:txBody>
      </p:sp>
      <p:cxnSp>
        <p:nvCxnSpPr>
          <p:cNvPr id="15" name="Straight Connector 14"/>
          <p:cNvCxnSpPr/>
          <p:nvPr/>
        </p:nvCxnSpPr>
        <p:spPr>
          <a:xfrm>
            <a:off x="1524000" y="4452723"/>
            <a:ext cx="1787691" cy="0"/>
          </a:xfrm>
          <a:prstGeom prst="line">
            <a:avLst/>
          </a:prstGeom>
          <a:ln w="57150">
            <a:solidFill>
              <a:srgbClr val="032E6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0272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61318" y="1074057"/>
            <a:ext cx="4958482" cy="55880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395318" y="1074057"/>
            <a:ext cx="4958482" cy="55880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Placeholder 1"/>
          <p:cNvSpPr>
            <a:spLocks noGrp="1"/>
          </p:cNvSpPr>
          <p:nvPr>
            <p:ph type="title"/>
          </p:nvPr>
        </p:nvSpPr>
        <p:spPr>
          <a:xfrm>
            <a:off x="1061318" y="100892"/>
            <a:ext cx="10292481" cy="708932"/>
          </a:xfrm>
          <a:prstGeom prst="rect">
            <a:avLst/>
          </a:prstGeom>
        </p:spPr>
        <p:txBody>
          <a:bodyPr vert="horz" lIns="91440" tIns="45720" rIns="91440" bIns="45720" rtlCol="0" anchor="ctr">
            <a:normAutofit/>
          </a:bodyPr>
          <a:lstStyle>
            <a:lvl1pPr>
              <a:defRPr sz="2400" b="1">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a:t>Click to edit Master title style</a:t>
            </a:r>
            <a:endParaRPr lang="en-GB"/>
          </a:p>
        </p:txBody>
      </p:sp>
      <p:pic>
        <p:nvPicPr>
          <p:cNvPr id="9" name="Image 11"/>
          <p:cNvPicPr>
            <a:picLocks noChangeAspect="1"/>
          </p:cNvPicPr>
          <p:nvPr userDrawn="1"/>
        </p:nvPicPr>
        <p:blipFill>
          <a:blip r:embed="rId2" cstate="print"/>
          <a:stretch>
            <a:fillRect/>
          </a:stretch>
        </p:blipFill>
        <p:spPr>
          <a:xfrm>
            <a:off x="487620" y="100892"/>
            <a:ext cx="363199" cy="755452"/>
          </a:xfrm>
          <a:prstGeom prst="rect">
            <a:avLst/>
          </a:prstGeom>
        </p:spPr>
      </p:pic>
      <p:grpSp>
        <p:nvGrpSpPr>
          <p:cNvPr id="10" name="Group 9"/>
          <p:cNvGrpSpPr/>
          <p:nvPr userDrawn="1"/>
        </p:nvGrpSpPr>
        <p:grpSpPr>
          <a:xfrm>
            <a:off x="1061319" y="879868"/>
            <a:ext cx="10241681" cy="0"/>
            <a:chOff x="1061319" y="1416895"/>
            <a:chExt cx="10241681" cy="0"/>
          </a:xfrm>
        </p:grpSpPr>
        <p:cxnSp>
          <p:nvCxnSpPr>
            <p:cNvPr id="11" name="Straight Connector 10"/>
            <p:cNvCxnSpPr/>
            <p:nvPr userDrawn="1"/>
          </p:nvCxnSpPr>
          <p:spPr>
            <a:xfrm>
              <a:off x="1061319" y="1416895"/>
              <a:ext cx="2545481" cy="0"/>
            </a:xfrm>
            <a:prstGeom prst="line">
              <a:avLst/>
            </a:prstGeom>
            <a:ln w="34925">
              <a:solidFill>
                <a:srgbClr val="DE3F5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3606800" y="1416895"/>
              <a:ext cx="2597803" cy="0"/>
            </a:xfrm>
            <a:prstGeom prst="line">
              <a:avLst/>
            </a:prstGeom>
            <a:ln w="34925">
              <a:solidFill>
                <a:srgbClr val="3392AB"/>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6204603" y="1416895"/>
              <a:ext cx="2545697" cy="0"/>
            </a:xfrm>
            <a:prstGeom prst="line">
              <a:avLst/>
            </a:prstGeom>
            <a:ln w="34925">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8750300" y="1416895"/>
              <a:ext cx="2552700" cy="0"/>
            </a:xfrm>
            <a:prstGeom prst="line">
              <a:avLst/>
            </a:prstGeom>
            <a:ln w="34925">
              <a:solidFill>
                <a:srgbClr val="66666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26494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Chart_EDU_P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42D7B-E879-4803-90ED-B678EA878877}"/>
              </a:ext>
            </a:extLst>
          </p:cNvPr>
          <p:cNvSpPr>
            <a:spLocks noGrp="1"/>
          </p:cNvSpPr>
          <p:nvPr>
            <p:ph type="title"/>
          </p:nvPr>
        </p:nvSpPr>
        <p:spPr>
          <a:xfrm>
            <a:off x="1007436" y="204576"/>
            <a:ext cx="9575899" cy="748104"/>
          </a:xfrm>
        </p:spPr>
        <p:txBody>
          <a:bodyPr>
            <a:noAutofit/>
          </a:bodyPr>
          <a:lstStyle>
            <a:lvl1pPr>
              <a:defRPr>
                <a:solidFill>
                  <a:srgbClr val="002060"/>
                </a:solidFill>
              </a:defRPr>
            </a:lvl1pPr>
          </a:lstStyle>
          <a:p>
            <a:r>
              <a:rPr lang="en-US" dirty="0"/>
              <a:t>Click to edit Master title style</a:t>
            </a:r>
            <a:endParaRPr lang="en-GB" dirty="0"/>
          </a:p>
        </p:txBody>
      </p:sp>
      <p:sp>
        <p:nvSpPr>
          <p:cNvPr id="4" name="Chart Placeholder 3">
            <a:extLst>
              <a:ext uri="{FF2B5EF4-FFF2-40B4-BE49-F238E27FC236}">
                <a16:creationId xmlns:a16="http://schemas.microsoft.com/office/drawing/2014/main" id="{F47AC1D6-467E-499E-81B5-77F8A85D15D2}"/>
              </a:ext>
            </a:extLst>
          </p:cNvPr>
          <p:cNvSpPr>
            <a:spLocks noGrp="1"/>
          </p:cNvSpPr>
          <p:nvPr>
            <p:ph type="chart" sz="quarter" idx="10"/>
          </p:nvPr>
        </p:nvSpPr>
        <p:spPr>
          <a:xfrm>
            <a:off x="254000" y="1625600"/>
            <a:ext cx="11802533" cy="5088467"/>
          </a:xfrm>
        </p:spPr>
        <p:txBody>
          <a:bodyPr/>
          <a:lstStyle>
            <a:lvl1pPr marL="0" indent="0">
              <a:buNone/>
              <a:defRPr>
                <a:solidFill>
                  <a:schemeClr val="bg1"/>
                </a:solidFill>
              </a:defRPr>
            </a:lvl1pPr>
          </a:lstStyle>
          <a:p>
            <a:r>
              <a:rPr lang="en-US" dirty="0"/>
              <a:t>Click icon to add chart</a:t>
            </a:r>
            <a:endParaRPr lang="en-GB" dirty="0"/>
          </a:p>
        </p:txBody>
      </p:sp>
      <p:sp>
        <p:nvSpPr>
          <p:cNvPr id="6" name="Text Placeholder 5">
            <a:extLst>
              <a:ext uri="{FF2B5EF4-FFF2-40B4-BE49-F238E27FC236}">
                <a16:creationId xmlns:a16="http://schemas.microsoft.com/office/drawing/2014/main" id="{4487192B-BC10-4E48-8F89-C1088BB59BF3}"/>
              </a:ext>
            </a:extLst>
          </p:cNvPr>
          <p:cNvSpPr>
            <a:spLocks noGrp="1"/>
          </p:cNvSpPr>
          <p:nvPr>
            <p:ph type="body" sz="quarter" idx="11" hasCustomPrompt="1"/>
          </p:nvPr>
        </p:nvSpPr>
        <p:spPr>
          <a:xfrm>
            <a:off x="254000" y="1041772"/>
            <a:ext cx="11802533" cy="350930"/>
          </a:xfrm>
        </p:spPr>
        <p:txBody>
          <a:bodyPr>
            <a:spAutoFit/>
          </a:bodyPr>
          <a:lstStyle>
            <a:lvl1pPr marL="0" indent="0" algn="ctr">
              <a:buNone/>
              <a:defRPr sz="1867" b="1">
                <a:solidFill>
                  <a:srgbClr val="6C016F"/>
                </a:solidFill>
              </a:defRPr>
            </a:lvl1pPr>
            <a:lvl2pPr marL="457178" indent="0">
              <a:buNone/>
              <a:defRPr/>
            </a:lvl2pPr>
            <a:lvl3pPr marL="914354" indent="0">
              <a:buNone/>
              <a:defRPr/>
            </a:lvl3pPr>
            <a:lvl4pPr marL="1371532" indent="0">
              <a:buNone/>
              <a:defRPr/>
            </a:lvl4pPr>
            <a:lvl5pPr marL="1828709" indent="0">
              <a:buNone/>
              <a:defRPr/>
            </a:lvl5pPr>
          </a:lstStyle>
          <a:p>
            <a:pPr lvl="0"/>
            <a:r>
              <a:rPr lang="en-US" dirty="0"/>
              <a:t>Click to edit subtitle</a:t>
            </a:r>
            <a:endParaRPr lang="en-GB" dirty="0"/>
          </a:p>
        </p:txBody>
      </p:sp>
      <p:sp>
        <p:nvSpPr>
          <p:cNvPr id="8" name="Content Placeholder 7">
            <a:extLst>
              <a:ext uri="{FF2B5EF4-FFF2-40B4-BE49-F238E27FC236}">
                <a16:creationId xmlns:a16="http://schemas.microsoft.com/office/drawing/2014/main" id="{DC4CFB44-5BF6-4D6A-AB95-136AAA3CC9FF}"/>
              </a:ext>
            </a:extLst>
          </p:cNvPr>
          <p:cNvSpPr>
            <a:spLocks noGrp="1"/>
          </p:cNvSpPr>
          <p:nvPr>
            <p:ph sz="quarter" idx="12" hasCustomPrompt="1"/>
          </p:nvPr>
        </p:nvSpPr>
        <p:spPr>
          <a:xfrm>
            <a:off x="10583333" y="673174"/>
            <a:ext cx="1473200" cy="279508"/>
          </a:xfrm>
        </p:spPr>
        <p:txBody>
          <a:bodyPr>
            <a:noAutofit/>
          </a:bodyPr>
          <a:lstStyle>
            <a:lvl1pPr marL="0" indent="0" algn="r">
              <a:buNone/>
              <a:defRPr sz="1600" b="1">
                <a:solidFill>
                  <a:srgbClr val="00B5B5"/>
                </a:solidFill>
              </a:defRPr>
            </a:lvl1pPr>
            <a:lvl2pPr marL="457178" indent="0">
              <a:buFont typeface="Arial" panose="020B0604020202020204" pitchFamily="34" charset="0"/>
              <a:buNone/>
              <a:defRPr sz="1600"/>
            </a:lvl2pPr>
            <a:lvl3pPr marL="914354" indent="0">
              <a:buNone/>
              <a:defRPr sz="1600"/>
            </a:lvl3pPr>
            <a:lvl4pPr marL="1371532" indent="0">
              <a:buNone/>
              <a:defRPr sz="1600"/>
            </a:lvl4pPr>
            <a:lvl5pPr marL="1828709" indent="0">
              <a:buNone/>
              <a:defRPr sz="1600"/>
            </a:lvl5pPr>
          </a:lstStyle>
          <a:p>
            <a:pPr lvl="0"/>
            <a:r>
              <a:rPr lang="en-US" dirty="0"/>
              <a:t>Figure #</a:t>
            </a:r>
            <a:endParaRPr lang="en-GB" dirty="0"/>
          </a:p>
        </p:txBody>
      </p:sp>
      <p:sp>
        <p:nvSpPr>
          <p:cNvPr id="3" name="Rectangle 2">
            <a:extLst>
              <a:ext uri="{FF2B5EF4-FFF2-40B4-BE49-F238E27FC236}">
                <a16:creationId xmlns:a16="http://schemas.microsoft.com/office/drawing/2014/main" id="{AA1B523C-06DE-40B0-1D7F-5D430D86E7CC}"/>
              </a:ext>
            </a:extLst>
          </p:cNvPr>
          <p:cNvSpPr/>
          <p:nvPr userDrawn="1"/>
        </p:nvSpPr>
        <p:spPr>
          <a:xfrm>
            <a:off x="11029949" y="4838701"/>
            <a:ext cx="1162051" cy="2019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42934318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Empty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09555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Section Cover">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 y="0"/>
            <a:ext cx="12191237" cy="6858000"/>
          </a:xfrm>
          <a:prstGeom prst="rect">
            <a:avLst/>
          </a:prstGeom>
        </p:spPr>
      </p:pic>
      <p:sp>
        <p:nvSpPr>
          <p:cNvPr id="9" name="Text Placeholder 14"/>
          <p:cNvSpPr>
            <a:spLocks noGrp="1"/>
          </p:cNvSpPr>
          <p:nvPr>
            <p:ph type="body" sz="quarter" idx="14" hasCustomPrompt="1"/>
          </p:nvPr>
        </p:nvSpPr>
        <p:spPr>
          <a:xfrm>
            <a:off x="648814" y="3308510"/>
            <a:ext cx="10766033" cy="1056117"/>
          </a:xfrm>
          <a:prstGeom prst="rect">
            <a:avLst/>
          </a:prstGeom>
        </p:spPr>
        <p:txBody>
          <a:bodyPr anchor="ctr">
            <a:normAutofit/>
          </a:bodyPr>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3733" b="1" baseline="0">
                <a:solidFill>
                  <a:schemeClr val="bg1"/>
                </a:solidFill>
              </a:defRPr>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dirty="0"/>
              <a:t>Add text </a:t>
            </a:r>
            <a:br>
              <a:rPr lang="en-US" dirty="0"/>
            </a:br>
            <a:r>
              <a:rPr lang="en-US" dirty="0"/>
              <a:t>Title of the section</a:t>
            </a:r>
          </a:p>
        </p:txBody>
      </p:sp>
      <p:sp>
        <p:nvSpPr>
          <p:cNvPr id="13" name="Text Placeholder 14"/>
          <p:cNvSpPr>
            <a:spLocks noGrp="1"/>
          </p:cNvSpPr>
          <p:nvPr>
            <p:ph type="body" sz="quarter" idx="15"/>
          </p:nvPr>
        </p:nvSpPr>
        <p:spPr>
          <a:xfrm>
            <a:off x="648816" y="2282461"/>
            <a:ext cx="10766033" cy="613848"/>
          </a:xfrm>
          <a:prstGeom prst="rect">
            <a:avLst/>
          </a:prstGeom>
        </p:spPr>
        <p:txBody>
          <a:bodyPr anchor="ctr">
            <a:noAutofit/>
          </a:bodyPr>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4800" b="1" baseline="0">
                <a:solidFill>
                  <a:srgbClr val="032E61"/>
                </a:solidFill>
              </a:defRPr>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endParaRPr lang="en-US" dirty="0"/>
          </a:p>
        </p:txBody>
      </p:sp>
    </p:spTree>
    <p:extLst>
      <p:ext uri="{BB962C8B-B14F-4D97-AF65-F5344CB8AC3E}">
        <p14:creationId xmlns:p14="http://schemas.microsoft.com/office/powerpoint/2010/main" val="8942320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500"/>
                                        <p:tgtEl>
                                          <p:spTgt spid="13">
                                            <p:txEl>
                                              <p:pRg st="0" end="0"/>
                                            </p:txEl>
                                          </p:spTgt>
                                        </p:tgtEl>
                                      </p:cBhvr>
                                    </p:animEffect>
                                  </p:childTnLst>
                                </p:cTn>
                              </p:par>
                              <p:par>
                                <p:cTn id="8" presetID="23" presetClass="entr" presetSubtype="272"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 calcmode="lin" valueType="num">
                                      <p:cBhvr>
                                        <p:cTn id="10" dur="1250" fill="hold"/>
                                        <p:tgtEl>
                                          <p:spTgt spid="9">
                                            <p:txEl>
                                              <p:pRg st="0" end="0"/>
                                            </p:txEl>
                                          </p:spTgt>
                                        </p:tgtEl>
                                        <p:attrNameLst>
                                          <p:attrName>ppt_w</p:attrName>
                                        </p:attrNameLst>
                                      </p:cBhvr>
                                      <p:tavLst>
                                        <p:tav tm="0">
                                          <p:val>
                                            <p:strVal val="2/3*#ppt_w"/>
                                          </p:val>
                                        </p:tav>
                                        <p:tav tm="100000">
                                          <p:val>
                                            <p:strVal val="#ppt_w"/>
                                          </p:val>
                                        </p:tav>
                                      </p:tavLst>
                                    </p:anim>
                                    <p:anim calcmode="lin" valueType="num">
                                      <p:cBhvr>
                                        <p:cTn id="11" dur="1250" fill="hold"/>
                                        <p:tgtEl>
                                          <p:spTgt spid="9">
                                            <p:txEl>
                                              <p:pRg st="0" end="0"/>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3" presetClass="entr" presetSubtype="272"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p:cTn dur="1250" fill="hold"/>
                        <p:tgtEl>
                          <p:spTgt spid="9"/>
                        </p:tgtEl>
                        <p:attrNameLst>
                          <p:attrName>ppt_w</p:attrName>
                        </p:attrNameLst>
                      </p:cBhvr>
                      <p:tavLst>
                        <p:tav tm="0">
                          <p:val>
                            <p:strVal val="2/3*#ppt_w"/>
                          </p:val>
                        </p:tav>
                        <p:tav tm="100000">
                          <p:val>
                            <p:strVal val="#ppt_w"/>
                          </p:val>
                        </p:tav>
                      </p:tavLst>
                    </p:anim>
                    <p:anim calcmode="lin" valueType="num">
                      <p:cBhvr>
                        <p:cTn dur="1250" fill="hold"/>
                        <p:tgtEl>
                          <p:spTgt spid="9"/>
                        </p:tgtEl>
                        <p:attrNameLst>
                          <p:attrName>ppt_h</p:attrName>
                        </p:attrNameLst>
                      </p:cBhvr>
                      <p:tavLst>
                        <p:tav tm="0">
                          <p:val>
                            <p:strVal val="2/3*#ppt_h"/>
                          </p:val>
                        </p:tav>
                        <p:tav tm="100000">
                          <p:val>
                            <p:strVal val="#ppt_h"/>
                          </p:val>
                        </p:tav>
                      </p:tavLst>
                    </p:anim>
                  </p:childTnLst>
                </p:cTn>
              </p:par>
            </p:tnLst>
          </p:tmpl>
        </p:tmplLst>
      </p:bldP>
      <p:bldP spid="13"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13"/>
                        </p:tgtEl>
                        <p:attrNameLst>
                          <p:attrName>style.visibility</p:attrName>
                        </p:attrNameLst>
                      </p:cBhvr>
                      <p:to>
                        <p:strVal val="visible"/>
                      </p:to>
                    </p:set>
                    <p:animEffect transition="in" filter="fade">
                      <p:cBhvr>
                        <p:cTn dur="1500"/>
                        <p:tgtEl>
                          <p:spTgt spid="13"/>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8520164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8" name="Text Placeholder 14"/>
          <p:cNvSpPr>
            <a:spLocks noGrp="1"/>
          </p:cNvSpPr>
          <p:nvPr>
            <p:ph type="body" sz="quarter" idx="14" hasCustomPrompt="1"/>
          </p:nvPr>
        </p:nvSpPr>
        <p:spPr>
          <a:xfrm>
            <a:off x="696406" y="1316765"/>
            <a:ext cx="10799188" cy="4972419"/>
          </a:xfrm>
          <a:prstGeom prst="rect">
            <a:avLst/>
          </a:prstGeom>
        </p:spPr>
        <p:txBody>
          <a:bodyPr anchor="ctr" anchorCtr="0"/>
          <a:lstStyle>
            <a:lvl1pPr marL="228594" indent="-228594">
              <a:buClr>
                <a:srgbClr val="033673"/>
              </a:buClr>
              <a:buFont typeface="Wingdings" panose="05000000000000000000" pitchFamily="2" charset="2"/>
              <a:buChar char="§"/>
              <a:defRPr sz="2133" baseline="0">
                <a:solidFill>
                  <a:schemeClr val="tx1"/>
                </a:solidFill>
                <a:latin typeface="+mn-lt"/>
              </a:defRPr>
            </a:lvl1pPr>
            <a:lvl2pPr marL="685783" indent="-228594">
              <a:buClr>
                <a:srgbClr val="00B5B5"/>
              </a:buClr>
              <a:buSzPct val="100000"/>
              <a:buFont typeface="Wingdings" panose="05000000000000000000" pitchFamily="2" charset="2"/>
              <a:buChar char="s"/>
              <a:defRPr sz="2133" b="0">
                <a:solidFill>
                  <a:schemeClr val="tx1"/>
                </a:solidFill>
                <a:latin typeface="+mn-lt"/>
              </a:defRPr>
            </a:lvl2pPr>
            <a:lvl3pPr marL="1142971" indent="-228594">
              <a:buClr>
                <a:srgbClr val="79AF02"/>
              </a:buClr>
              <a:buSzPct val="90000"/>
              <a:buFont typeface="Arial" panose="020B0604020202020204" pitchFamily="34" charset="0"/>
              <a:buChar char="•"/>
              <a:defRPr sz="2133">
                <a:solidFill>
                  <a:schemeClr val="tx1"/>
                </a:solidFill>
                <a:latin typeface="+mn-lt"/>
              </a:defRPr>
            </a:lvl3pPr>
            <a:lvl4pPr marL="1600160" indent="-228594">
              <a:buSzPct val="100000"/>
              <a:buFont typeface="Calibri Light" panose="020F0302020204030204" pitchFamily="34" charset="0"/>
              <a:buChar char="›"/>
              <a:defRPr sz="2133">
                <a:solidFill>
                  <a:schemeClr val="tx1"/>
                </a:solidFill>
                <a:latin typeface="+mn-lt"/>
              </a:defRPr>
            </a:lvl4pPr>
          </a:lstStyle>
          <a:p>
            <a:pPr lvl="0"/>
            <a:r>
              <a:rPr lang="en-GB" noProof="0"/>
              <a:t>[Type your text here]</a:t>
            </a:r>
          </a:p>
          <a:p>
            <a:pPr lvl="1"/>
            <a:r>
              <a:rPr lang="en-GB" noProof="0"/>
              <a:t>[Type your text here]</a:t>
            </a:r>
          </a:p>
          <a:p>
            <a:pPr lvl="2"/>
            <a:r>
              <a:rPr lang="en-GB" noProof="0"/>
              <a:t>[Type your text here]</a:t>
            </a:r>
          </a:p>
          <a:p>
            <a:pPr lvl="3"/>
            <a:r>
              <a:rPr lang="en-GB" noProof="0"/>
              <a:t>[Type your text here]</a:t>
            </a:r>
          </a:p>
        </p:txBody>
      </p:sp>
      <p:sp>
        <p:nvSpPr>
          <p:cNvPr id="4" name="Title 1"/>
          <p:cNvSpPr>
            <a:spLocks noGrp="1"/>
          </p:cNvSpPr>
          <p:nvPr>
            <p:ph type="title" hasCustomPrompt="1"/>
          </p:nvPr>
        </p:nvSpPr>
        <p:spPr>
          <a:xfrm>
            <a:off x="1022944" y="164637"/>
            <a:ext cx="10472648" cy="864096"/>
          </a:xfrm>
        </p:spPr>
        <p:txBody>
          <a:bodyPr>
            <a:normAutofit/>
          </a:bodyPr>
          <a:lstStyle>
            <a:lvl1pPr>
              <a:defRPr sz="2667" b="1" baseline="0">
                <a:solidFill>
                  <a:srgbClr val="022249"/>
                </a:solidFill>
              </a:defRPr>
            </a:lvl1pPr>
          </a:lstStyle>
          <a:p>
            <a:r>
              <a:rPr lang="en-US"/>
              <a:t>Click to edit slide title style</a:t>
            </a:r>
            <a:br>
              <a:rPr lang="en-US"/>
            </a:br>
            <a:r>
              <a:rPr lang="en-US"/>
              <a:t>Slide title can be extended to two lines</a:t>
            </a:r>
            <a:endParaRPr lang="en-GB"/>
          </a:p>
        </p:txBody>
      </p:sp>
    </p:spTree>
    <p:extLst>
      <p:ext uri="{BB962C8B-B14F-4D97-AF65-F5344CB8AC3E}">
        <p14:creationId xmlns:p14="http://schemas.microsoft.com/office/powerpoint/2010/main" val="2343547270"/>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22944" y="164637"/>
            <a:ext cx="10472648" cy="864096"/>
          </a:xfrm>
        </p:spPr>
        <p:txBody>
          <a:bodyPr>
            <a:normAutofit/>
          </a:bodyPr>
          <a:lstStyle>
            <a:lvl1pPr>
              <a:defRPr sz="2667" b="1" baseline="0">
                <a:solidFill>
                  <a:srgbClr val="022249"/>
                </a:solidFill>
              </a:defRPr>
            </a:lvl1pPr>
          </a:lstStyle>
          <a:p>
            <a:r>
              <a:rPr lang="en-US"/>
              <a:t>Click to edit slide title style</a:t>
            </a:r>
            <a:br>
              <a:rPr lang="en-US"/>
            </a:br>
            <a:r>
              <a:rPr lang="en-US"/>
              <a:t>Slide title can be extended to two lines</a:t>
            </a:r>
            <a:endParaRPr lang="en-GB"/>
          </a:p>
        </p:txBody>
      </p:sp>
    </p:spTree>
    <p:extLst>
      <p:ext uri="{BB962C8B-B14F-4D97-AF65-F5344CB8AC3E}">
        <p14:creationId xmlns:p14="http://schemas.microsoft.com/office/powerpoint/2010/main" val="3910975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2 Columns)">
    <p:spTree>
      <p:nvGrpSpPr>
        <p:cNvPr id="1" name=""/>
        <p:cNvGrpSpPr/>
        <p:nvPr/>
      </p:nvGrpSpPr>
      <p:grpSpPr>
        <a:xfrm>
          <a:off x="0" y="0"/>
          <a:ext cx="0" cy="0"/>
          <a:chOff x="0" y="0"/>
          <a:chExt cx="0" cy="0"/>
        </a:xfrm>
      </p:grpSpPr>
      <p:sp>
        <p:nvSpPr>
          <p:cNvPr id="13" name="Text Placeholder 14"/>
          <p:cNvSpPr>
            <a:spLocks noGrp="1"/>
          </p:cNvSpPr>
          <p:nvPr>
            <p:ph type="body" sz="quarter" idx="14" hasCustomPrompt="1"/>
          </p:nvPr>
        </p:nvSpPr>
        <p:spPr>
          <a:xfrm>
            <a:off x="696407" y="1316766"/>
            <a:ext cx="5297995" cy="4893204"/>
          </a:xfrm>
          <a:prstGeom prst="rect">
            <a:avLst/>
          </a:prstGeom>
        </p:spPr>
        <p:txBody>
          <a:bodyPr anchor="ctr" anchorCtr="0"/>
          <a:lstStyle>
            <a:lvl1pPr marL="228594" indent="-228594">
              <a:buClr>
                <a:srgbClr val="033673"/>
              </a:buClr>
              <a:buFont typeface="Wingdings" panose="05000000000000000000" pitchFamily="2" charset="2"/>
              <a:buChar char="§"/>
              <a:defRPr sz="2133" baseline="0">
                <a:solidFill>
                  <a:schemeClr val="tx1"/>
                </a:solidFill>
                <a:latin typeface="+mn-lt"/>
              </a:defRPr>
            </a:lvl1pPr>
            <a:lvl2pPr marL="685783" indent="-228594">
              <a:buClr>
                <a:srgbClr val="00B5B5"/>
              </a:buClr>
              <a:buSzPct val="100000"/>
              <a:buFont typeface="Wingdings" panose="05000000000000000000" pitchFamily="2" charset="2"/>
              <a:buChar char="s"/>
              <a:defRPr sz="2133" b="0">
                <a:solidFill>
                  <a:schemeClr val="tx1"/>
                </a:solidFill>
                <a:latin typeface="+mn-lt"/>
              </a:defRPr>
            </a:lvl2pPr>
            <a:lvl3pPr marL="1142971" indent="-228594">
              <a:buClr>
                <a:srgbClr val="79AF02"/>
              </a:buClr>
              <a:buSzPct val="90000"/>
              <a:buFont typeface="Arial" panose="020B0604020202020204" pitchFamily="34" charset="0"/>
              <a:buChar char="•"/>
              <a:defRPr sz="2133">
                <a:solidFill>
                  <a:schemeClr val="tx1"/>
                </a:solidFill>
                <a:latin typeface="+mn-lt"/>
              </a:defRPr>
            </a:lvl3pPr>
            <a:lvl4pPr marL="1600160" indent="-228594">
              <a:buSzPct val="100000"/>
              <a:buFont typeface="Calibri Light" panose="020F0302020204030204" pitchFamily="34" charset="0"/>
              <a:buChar char="›"/>
              <a:defRPr sz="2133">
                <a:solidFill>
                  <a:schemeClr val="tx1"/>
                </a:solidFill>
                <a:latin typeface="+mn-lt"/>
              </a:defRPr>
            </a:lvl4pPr>
          </a:lstStyle>
          <a:p>
            <a:pPr lvl="0"/>
            <a:r>
              <a:rPr lang="en-GB" noProof="0"/>
              <a:t>[Type your text here]</a:t>
            </a:r>
          </a:p>
          <a:p>
            <a:pPr lvl="1"/>
            <a:r>
              <a:rPr lang="en-GB" noProof="0"/>
              <a:t>[Type your text here]</a:t>
            </a:r>
          </a:p>
          <a:p>
            <a:pPr lvl="2"/>
            <a:r>
              <a:rPr lang="en-GB" noProof="0"/>
              <a:t>[Type your text here]</a:t>
            </a:r>
          </a:p>
          <a:p>
            <a:pPr lvl="3"/>
            <a:r>
              <a:rPr lang="en-GB" noProof="0"/>
              <a:t>[Type your text here]</a:t>
            </a:r>
          </a:p>
        </p:txBody>
      </p:sp>
      <p:sp>
        <p:nvSpPr>
          <p:cNvPr id="14" name="Text Placeholder 14"/>
          <p:cNvSpPr>
            <a:spLocks noGrp="1"/>
          </p:cNvSpPr>
          <p:nvPr>
            <p:ph type="body" sz="quarter" idx="15" hasCustomPrompt="1"/>
          </p:nvPr>
        </p:nvSpPr>
        <p:spPr>
          <a:xfrm>
            <a:off x="6197599" y="1320106"/>
            <a:ext cx="5297995" cy="4893204"/>
          </a:xfrm>
          <a:prstGeom prst="rect">
            <a:avLst/>
          </a:prstGeom>
        </p:spPr>
        <p:txBody>
          <a:bodyPr anchor="ctr" anchorCtr="0"/>
          <a:lstStyle>
            <a:lvl1pPr marL="228594" indent="-228594">
              <a:buClr>
                <a:srgbClr val="033673"/>
              </a:buClr>
              <a:buFont typeface="Wingdings" panose="05000000000000000000" pitchFamily="2" charset="2"/>
              <a:buChar char="§"/>
              <a:defRPr sz="2133" baseline="0">
                <a:solidFill>
                  <a:schemeClr val="tx1"/>
                </a:solidFill>
                <a:latin typeface="+mn-lt"/>
              </a:defRPr>
            </a:lvl1pPr>
            <a:lvl2pPr marL="685783" indent="-228594">
              <a:buClr>
                <a:srgbClr val="00B5B5"/>
              </a:buClr>
              <a:buSzPct val="100000"/>
              <a:buFont typeface="Wingdings" panose="05000000000000000000" pitchFamily="2" charset="2"/>
              <a:buChar char="s"/>
              <a:defRPr sz="2133" b="0">
                <a:solidFill>
                  <a:schemeClr val="tx1"/>
                </a:solidFill>
                <a:latin typeface="+mn-lt"/>
              </a:defRPr>
            </a:lvl2pPr>
            <a:lvl3pPr marL="1142971" indent="-228594">
              <a:buClr>
                <a:srgbClr val="79AF02"/>
              </a:buClr>
              <a:buSzPct val="90000"/>
              <a:buFont typeface="Arial" panose="020B0604020202020204" pitchFamily="34" charset="0"/>
              <a:buChar char="•"/>
              <a:defRPr sz="2133">
                <a:solidFill>
                  <a:schemeClr val="tx1"/>
                </a:solidFill>
                <a:latin typeface="+mn-lt"/>
              </a:defRPr>
            </a:lvl3pPr>
            <a:lvl4pPr marL="1600160" indent="-228594">
              <a:buSzPct val="100000"/>
              <a:buFont typeface="Calibri Light" panose="020F0302020204030204" pitchFamily="34" charset="0"/>
              <a:buChar char="›"/>
              <a:defRPr sz="2133">
                <a:solidFill>
                  <a:schemeClr val="tx1"/>
                </a:solidFill>
                <a:latin typeface="+mn-lt"/>
              </a:defRPr>
            </a:lvl4pPr>
          </a:lstStyle>
          <a:p>
            <a:pPr lvl="0"/>
            <a:r>
              <a:rPr lang="en-GB" noProof="0"/>
              <a:t>[Type your text here]</a:t>
            </a:r>
          </a:p>
          <a:p>
            <a:pPr lvl="1"/>
            <a:r>
              <a:rPr lang="en-GB" noProof="0"/>
              <a:t>[Type your text here]</a:t>
            </a:r>
          </a:p>
          <a:p>
            <a:pPr lvl="2"/>
            <a:r>
              <a:rPr lang="en-GB" noProof="0"/>
              <a:t>[Type your text here]</a:t>
            </a:r>
          </a:p>
          <a:p>
            <a:pPr lvl="3"/>
            <a:r>
              <a:rPr lang="en-GB" noProof="0"/>
              <a:t>[Type your text here]</a:t>
            </a:r>
          </a:p>
        </p:txBody>
      </p:sp>
      <p:sp>
        <p:nvSpPr>
          <p:cNvPr id="5" name="Title 1"/>
          <p:cNvSpPr>
            <a:spLocks noGrp="1"/>
          </p:cNvSpPr>
          <p:nvPr>
            <p:ph type="title" hasCustomPrompt="1"/>
          </p:nvPr>
        </p:nvSpPr>
        <p:spPr>
          <a:xfrm>
            <a:off x="1022944" y="164637"/>
            <a:ext cx="10472648" cy="864096"/>
          </a:xfrm>
        </p:spPr>
        <p:txBody>
          <a:bodyPr>
            <a:normAutofit/>
          </a:bodyPr>
          <a:lstStyle>
            <a:lvl1pPr>
              <a:defRPr sz="2667" b="1" baseline="0">
                <a:solidFill>
                  <a:srgbClr val="022249"/>
                </a:solidFill>
              </a:defRPr>
            </a:lvl1pPr>
          </a:lstStyle>
          <a:p>
            <a:r>
              <a:rPr lang="en-US"/>
              <a:t>Click to edit slide title style</a:t>
            </a:r>
            <a:br>
              <a:rPr lang="en-US"/>
            </a:br>
            <a:r>
              <a:rPr lang="en-US"/>
              <a:t>Slide title can be extended to two lines</a:t>
            </a:r>
            <a:endParaRPr lang="en-GB"/>
          </a:p>
        </p:txBody>
      </p:sp>
    </p:spTree>
    <p:extLst>
      <p:ext uri="{BB962C8B-B14F-4D97-AF65-F5344CB8AC3E}">
        <p14:creationId xmlns:p14="http://schemas.microsoft.com/office/powerpoint/2010/main" val="1467853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2 columns (Colour boxes)">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623392" y="2309487"/>
            <a:ext cx="5376597" cy="4183387"/>
          </a:xfrm>
          <a:prstGeom prst="rect">
            <a:avLst/>
          </a:prstGeom>
          <a:solidFill>
            <a:srgbClr val="E7F2FF"/>
          </a:solidFill>
        </p:spPr>
        <p:txBody>
          <a:bodyPr lIns="180000" tIns="180000" rIns="180000" bIns="180000">
            <a:noAutofit/>
          </a:bodyPr>
          <a:lstStyle>
            <a:lvl1pPr marL="342891" indent="-342891">
              <a:buClr>
                <a:srgbClr val="032E61"/>
              </a:buClr>
              <a:buSzPct val="100000"/>
              <a:buFont typeface="Bahnschrift SemiBold SemiConden" panose="020B0502040204020203" pitchFamily="34" charset="0"/>
              <a:buChar char="&gt;"/>
              <a:defRPr sz="1600" b="0">
                <a:solidFill>
                  <a:schemeClr val="tx1"/>
                </a:solidFill>
              </a:defRPr>
            </a:lvl1pPr>
            <a:lvl2pPr marL="457189" indent="0">
              <a:buNone/>
              <a:defRPr/>
            </a:lvl2pPr>
          </a:lstStyle>
          <a:p>
            <a:pPr lvl="0"/>
            <a:r>
              <a:rPr lang="pt-BR" err="1"/>
              <a:t>Sed</a:t>
            </a:r>
            <a:r>
              <a:rPr lang="pt-BR"/>
              <a:t> ac </a:t>
            </a:r>
            <a:r>
              <a:rPr lang="pt-BR" err="1"/>
              <a:t>elementum</a:t>
            </a:r>
            <a:r>
              <a:rPr lang="pt-BR"/>
              <a:t> ante, id </a:t>
            </a:r>
            <a:r>
              <a:rPr lang="pt-BR" err="1"/>
              <a:t>varius</a:t>
            </a:r>
            <a:r>
              <a:rPr lang="pt-BR"/>
              <a:t> </a:t>
            </a:r>
            <a:r>
              <a:rPr lang="pt-BR" err="1"/>
              <a:t>orci</a:t>
            </a:r>
            <a:r>
              <a:rPr lang="pt-BR"/>
              <a:t>. </a:t>
            </a:r>
            <a:r>
              <a:rPr lang="pt-BR" err="1"/>
              <a:t>Maecenas</a:t>
            </a:r>
            <a:r>
              <a:rPr lang="pt-BR"/>
              <a:t> </a:t>
            </a:r>
            <a:r>
              <a:rPr lang="pt-BR" err="1"/>
              <a:t>interdum</a:t>
            </a:r>
            <a:r>
              <a:rPr lang="pt-BR"/>
              <a:t> </a:t>
            </a:r>
            <a:r>
              <a:rPr lang="pt-BR" err="1"/>
              <a:t>ligula</a:t>
            </a:r>
            <a:r>
              <a:rPr lang="pt-BR"/>
              <a:t> </a:t>
            </a:r>
            <a:r>
              <a:rPr lang="pt-BR" err="1"/>
              <a:t>eget</a:t>
            </a:r>
            <a:r>
              <a:rPr lang="pt-BR"/>
              <a:t> </a:t>
            </a:r>
            <a:r>
              <a:rPr lang="pt-BR" err="1"/>
              <a:t>consectetur</a:t>
            </a:r>
            <a:r>
              <a:rPr lang="pt-BR"/>
              <a:t> </a:t>
            </a:r>
            <a:r>
              <a:rPr lang="pt-BR" err="1"/>
              <a:t>feugiat</a:t>
            </a:r>
            <a:r>
              <a:rPr lang="pt-BR"/>
              <a:t>. </a:t>
            </a:r>
          </a:p>
          <a:p>
            <a:pPr lvl="0"/>
            <a:r>
              <a:rPr lang="pt-BR" err="1"/>
              <a:t>Praesent</a:t>
            </a:r>
            <a:r>
              <a:rPr lang="pt-BR"/>
              <a:t> </a:t>
            </a:r>
            <a:r>
              <a:rPr lang="pt-BR" err="1"/>
              <a:t>elit</a:t>
            </a:r>
            <a:r>
              <a:rPr lang="pt-BR"/>
              <a:t> est, </a:t>
            </a:r>
            <a:r>
              <a:rPr lang="pt-BR" err="1"/>
              <a:t>accumsan</a:t>
            </a:r>
            <a:r>
              <a:rPr lang="pt-BR"/>
              <a:t> </a:t>
            </a:r>
            <a:r>
              <a:rPr lang="pt-BR" err="1"/>
              <a:t>eget</a:t>
            </a:r>
            <a:r>
              <a:rPr lang="pt-BR"/>
              <a:t> </a:t>
            </a:r>
            <a:r>
              <a:rPr lang="pt-BR" err="1"/>
              <a:t>consectetur</a:t>
            </a:r>
            <a:r>
              <a:rPr lang="pt-BR"/>
              <a:t> ac, </a:t>
            </a:r>
            <a:r>
              <a:rPr lang="pt-BR" err="1"/>
              <a:t>lacinia</a:t>
            </a:r>
            <a:r>
              <a:rPr lang="pt-BR"/>
              <a:t> id mi. </a:t>
            </a:r>
            <a:r>
              <a:rPr lang="pt-BR" err="1"/>
              <a:t>Duis</a:t>
            </a:r>
            <a:r>
              <a:rPr lang="pt-BR"/>
              <a:t> </a:t>
            </a:r>
            <a:r>
              <a:rPr lang="pt-BR" err="1"/>
              <a:t>molestie</a:t>
            </a:r>
            <a:r>
              <a:rPr lang="pt-BR"/>
              <a:t> </a:t>
            </a:r>
            <a:r>
              <a:rPr lang="pt-BR" err="1"/>
              <a:t>semper</a:t>
            </a:r>
            <a:r>
              <a:rPr lang="pt-BR"/>
              <a:t> nunc </a:t>
            </a:r>
            <a:r>
              <a:rPr lang="pt-BR" err="1"/>
              <a:t>venenatis</a:t>
            </a:r>
            <a:r>
              <a:rPr lang="pt-BR"/>
              <a:t> </a:t>
            </a:r>
            <a:r>
              <a:rPr lang="pt-BR" err="1"/>
              <a:t>posuere</a:t>
            </a:r>
            <a:r>
              <a:rPr lang="pt-BR"/>
              <a:t>. </a:t>
            </a:r>
          </a:p>
          <a:p>
            <a:pPr lvl="0"/>
            <a:r>
              <a:rPr lang="pt-BR"/>
              <a:t>In </a:t>
            </a:r>
            <a:r>
              <a:rPr lang="pt-BR" err="1"/>
              <a:t>maximus</a:t>
            </a:r>
            <a:r>
              <a:rPr lang="pt-BR"/>
              <a:t> </a:t>
            </a:r>
            <a:r>
              <a:rPr lang="pt-BR" err="1"/>
              <a:t>aliquam</a:t>
            </a:r>
            <a:r>
              <a:rPr lang="pt-BR"/>
              <a:t> </a:t>
            </a:r>
            <a:r>
              <a:rPr lang="pt-BR" err="1"/>
              <a:t>enim</a:t>
            </a:r>
            <a:r>
              <a:rPr lang="pt-BR"/>
              <a:t>, </a:t>
            </a:r>
            <a:r>
              <a:rPr lang="pt-BR" err="1"/>
              <a:t>pharetra</a:t>
            </a:r>
            <a:r>
              <a:rPr lang="pt-BR"/>
              <a:t> </a:t>
            </a:r>
            <a:r>
              <a:rPr lang="pt-BR" err="1"/>
              <a:t>imperdiet</a:t>
            </a:r>
            <a:r>
              <a:rPr lang="pt-BR"/>
              <a:t> massa tempus ut. In eu </a:t>
            </a:r>
            <a:r>
              <a:rPr lang="pt-BR" err="1"/>
              <a:t>odio</a:t>
            </a:r>
            <a:r>
              <a:rPr lang="pt-BR"/>
              <a:t> </a:t>
            </a:r>
            <a:r>
              <a:rPr lang="pt-BR" err="1"/>
              <a:t>at</a:t>
            </a:r>
            <a:r>
              <a:rPr lang="pt-BR"/>
              <a:t> </a:t>
            </a:r>
            <a:r>
              <a:rPr lang="pt-BR" err="1"/>
              <a:t>enim</a:t>
            </a:r>
            <a:r>
              <a:rPr lang="pt-BR"/>
              <a:t> </a:t>
            </a:r>
            <a:r>
              <a:rPr lang="pt-BR" err="1"/>
              <a:t>tristique</a:t>
            </a:r>
            <a:r>
              <a:rPr lang="pt-BR"/>
              <a:t> </a:t>
            </a:r>
            <a:r>
              <a:rPr lang="pt-BR" err="1"/>
              <a:t>pretium</a:t>
            </a:r>
            <a:r>
              <a:rPr lang="pt-BR"/>
              <a:t>. </a:t>
            </a:r>
          </a:p>
          <a:p>
            <a:pPr lvl="0"/>
            <a:r>
              <a:rPr lang="pt-BR" err="1"/>
              <a:t>Sed</a:t>
            </a:r>
            <a:r>
              <a:rPr lang="pt-BR"/>
              <a:t> </a:t>
            </a:r>
            <a:r>
              <a:rPr lang="pt-BR" err="1"/>
              <a:t>faucibus</a:t>
            </a:r>
            <a:r>
              <a:rPr lang="pt-BR"/>
              <a:t> </a:t>
            </a:r>
            <a:r>
              <a:rPr lang="pt-BR" err="1"/>
              <a:t>efficitur</a:t>
            </a:r>
            <a:r>
              <a:rPr lang="pt-BR"/>
              <a:t> </a:t>
            </a:r>
            <a:r>
              <a:rPr lang="pt-BR" err="1"/>
              <a:t>tortor</a:t>
            </a:r>
            <a:r>
              <a:rPr lang="pt-BR"/>
              <a:t> </a:t>
            </a:r>
            <a:r>
              <a:rPr lang="pt-BR" err="1"/>
              <a:t>vel</a:t>
            </a:r>
            <a:r>
              <a:rPr lang="pt-BR"/>
              <a:t> </a:t>
            </a:r>
            <a:r>
              <a:rPr lang="pt-BR" err="1"/>
              <a:t>suscipit</a:t>
            </a:r>
            <a:r>
              <a:rPr lang="pt-BR"/>
              <a:t>. </a:t>
            </a:r>
            <a:r>
              <a:rPr lang="pt-BR" err="1"/>
              <a:t>Donec</a:t>
            </a:r>
            <a:r>
              <a:rPr lang="pt-BR"/>
              <a:t> </a:t>
            </a:r>
            <a:r>
              <a:rPr lang="pt-BR" err="1"/>
              <a:t>ligula</a:t>
            </a:r>
            <a:r>
              <a:rPr lang="pt-BR"/>
              <a:t> </a:t>
            </a:r>
            <a:r>
              <a:rPr lang="pt-BR" err="1"/>
              <a:t>enim</a:t>
            </a:r>
            <a:r>
              <a:rPr lang="pt-BR"/>
              <a:t>, </a:t>
            </a:r>
            <a:r>
              <a:rPr lang="pt-BR" err="1"/>
              <a:t>dapibus</a:t>
            </a:r>
            <a:r>
              <a:rPr lang="pt-BR"/>
              <a:t> </a:t>
            </a:r>
            <a:r>
              <a:rPr lang="pt-BR" err="1"/>
              <a:t>sit</a:t>
            </a:r>
            <a:r>
              <a:rPr lang="pt-BR"/>
              <a:t> </a:t>
            </a:r>
            <a:r>
              <a:rPr lang="pt-BR" err="1"/>
              <a:t>amet</a:t>
            </a:r>
            <a:r>
              <a:rPr lang="pt-BR"/>
              <a:t> urna </a:t>
            </a:r>
            <a:r>
              <a:rPr lang="pt-BR" err="1"/>
              <a:t>vel</a:t>
            </a:r>
            <a:r>
              <a:rPr lang="pt-BR"/>
              <a:t>, </a:t>
            </a:r>
            <a:r>
              <a:rPr lang="pt-BR" err="1"/>
              <a:t>convallis</a:t>
            </a:r>
            <a:r>
              <a:rPr lang="pt-BR"/>
              <a:t>.</a:t>
            </a:r>
          </a:p>
          <a:p>
            <a:pPr lvl="0"/>
            <a:r>
              <a:rPr lang="en-GB" err="1"/>
              <a:t>Curabitur</a:t>
            </a:r>
            <a:r>
              <a:rPr lang="en-GB"/>
              <a:t> at </a:t>
            </a:r>
            <a:r>
              <a:rPr lang="en-GB" err="1"/>
              <a:t>nisl</a:t>
            </a:r>
            <a:r>
              <a:rPr lang="en-GB"/>
              <a:t> </a:t>
            </a:r>
            <a:r>
              <a:rPr lang="en-GB" err="1"/>
              <a:t>ultricies</a:t>
            </a:r>
            <a:r>
              <a:rPr lang="en-GB"/>
              <a:t>, </a:t>
            </a:r>
            <a:r>
              <a:rPr lang="en-GB" err="1"/>
              <a:t>facilisis</a:t>
            </a:r>
            <a:r>
              <a:rPr lang="en-GB"/>
              <a:t> </a:t>
            </a:r>
            <a:r>
              <a:rPr lang="en-GB" err="1"/>
              <a:t>tortor</a:t>
            </a:r>
            <a:r>
              <a:rPr lang="en-GB"/>
              <a:t> at, </a:t>
            </a:r>
            <a:r>
              <a:rPr lang="en-GB" err="1"/>
              <a:t>molestie</a:t>
            </a:r>
            <a:r>
              <a:rPr lang="en-GB"/>
              <a:t> lacus. Maecenas </a:t>
            </a:r>
            <a:r>
              <a:rPr lang="en-GB" err="1"/>
              <a:t>malesuada</a:t>
            </a:r>
            <a:r>
              <a:rPr lang="en-GB"/>
              <a:t> </a:t>
            </a:r>
            <a:r>
              <a:rPr lang="en-GB" err="1"/>
              <a:t>imperdiet</a:t>
            </a:r>
            <a:r>
              <a:rPr lang="en-GB"/>
              <a:t> </a:t>
            </a:r>
            <a:r>
              <a:rPr lang="en-GB" err="1"/>
              <a:t>dolor</a:t>
            </a:r>
            <a:r>
              <a:rPr lang="en-GB"/>
              <a:t>, a porta </a:t>
            </a:r>
            <a:r>
              <a:rPr lang="en-GB" err="1"/>
              <a:t>justo</a:t>
            </a:r>
            <a:r>
              <a:rPr lang="en-GB"/>
              <a:t>. </a:t>
            </a:r>
            <a:r>
              <a:rPr lang="en-GB" err="1"/>
              <a:t>Suspendisse</a:t>
            </a:r>
            <a:r>
              <a:rPr lang="en-GB"/>
              <a:t> </a:t>
            </a:r>
            <a:r>
              <a:rPr lang="en-GB" err="1"/>
              <a:t>rhoncus</a:t>
            </a:r>
            <a:r>
              <a:rPr lang="en-GB"/>
              <a:t> </a:t>
            </a:r>
            <a:r>
              <a:rPr lang="en-GB" err="1"/>
              <a:t>enim</a:t>
            </a:r>
            <a:r>
              <a:rPr lang="en-GB"/>
              <a:t> at ipsum </a:t>
            </a:r>
            <a:r>
              <a:rPr lang="en-GB" err="1"/>
              <a:t>viverra</a:t>
            </a:r>
            <a:r>
              <a:rPr lang="en-GB"/>
              <a:t> </a:t>
            </a:r>
            <a:r>
              <a:rPr lang="en-GB" err="1"/>
              <a:t>interdum</a:t>
            </a:r>
            <a:r>
              <a:rPr lang="en-GB"/>
              <a:t>. </a:t>
            </a:r>
          </a:p>
        </p:txBody>
      </p:sp>
      <p:sp>
        <p:nvSpPr>
          <p:cNvPr id="16" name="Content Placeholder 2"/>
          <p:cNvSpPr>
            <a:spLocks noGrp="1"/>
          </p:cNvSpPr>
          <p:nvPr>
            <p:ph idx="15" hasCustomPrompt="1"/>
          </p:nvPr>
        </p:nvSpPr>
        <p:spPr>
          <a:xfrm>
            <a:off x="6192337" y="2309487"/>
            <a:ext cx="5384679" cy="4183387"/>
          </a:xfrm>
          <a:prstGeom prst="rect">
            <a:avLst/>
          </a:prstGeom>
          <a:solidFill>
            <a:srgbClr val="D2EEE9"/>
          </a:solidFill>
        </p:spPr>
        <p:txBody>
          <a:bodyPr lIns="180000" tIns="180000" rIns="180000" bIns="180000">
            <a:normAutofit/>
          </a:bodyPr>
          <a:lstStyle>
            <a:lvl1pPr marL="342891" indent="-342891">
              <a:buClr>
                <a:srgbClr val="032E61"/>
              </a:buClr>
              <a:buSzPct val="100000"/>
              <a:buFont typeface="Bahnschrift SemiBold SemiConden" panose="020B0502040204020203" pitchFamily="34" charset="0"/>
              <a:buChar char="&gt;"/>
              <a:defRPr sz="1600" b="0">
                <a:solidFill>
                  <a:schemeClr val="tx1"/>
                </a:solidFill>
              </a:defRPr>
            </a:lvl1pPr>
            <a:lvl2pPr marL="457189" indent="0">
              <a:buNone/>
              <a:defRPr/>
            </a:lvl2pPr>
          </a:lstStyle>
          <a:p>
            <a:pPr lvl="0"/>
            <a:r>
              <a:rPr lang="pt-BR" err="1"/>
              <a:t>Sed</a:t>
            </a:r>
            <a:r>
              <a:rPr lang="pt-BR"/>
              <a:t> ac </a:t>
            </a:r>
            <a:r>
              <a:rPr lang="pt-BR" err="1"/>
              <a:t>elementum</a:t>
            </a:r>
            <a:r>
              <a:rPr lang="pt-BR"/>
              <a:t> ante, id </a:t>
            </a:r>
            <a:r>
              <a:rPr lang="pt-BR" err="1"/>
              <a:t>varius</a:t>
            </a:r>
            <a:r>
              <a:rPr lang="pt-BR"/>
              <a:t> </a:t>
            </a:r>
            <a:r>
              <a:rPr lang="pt-BR" err="1"/>
              <a:t>orci</a:t>
            </a:r>
            <a:r>
              <a:rPr lang="pt-BR"/>
              <a:t>. </a:t>
            </a:r>
            <a:r>
              <a:rPr lang="pt-BR" err="1"/>
              <a:t>Maecenas</a:t>
            </a:r>
            <a:r>
              <a:rPr lang="pt-BR"/>
              <a:t> </a:t>
            </a:r>
            <a:r>
              <a:rPr lang="pt-BR" err="1"/>
              <a:t>interdum</a:t>
            </a:r>
            <a:r>
              <a:rPr lang="pt-BR"/>
              <a:t> </a:t>
            </a:r>
            <a:r>
              <a:rPr lang="pt-BR" err="1"/>
              <a:t>ligula</a:t>
            </a:r>
            <a:r>
              <a:rPr lang="pt-BR"/>
              <a:t> </a:t>
            </a:r>
            <a:r>
              <a:rPr lang="pt-BR" err="1"/>
              <a:t>eget</a:t>
            </a:r>
            <a:r>
              <a:rPr lang="pt-BR"/>
              <a:t> </a:t>
            </a:r>
            <a:r>
              <a:rPr lang="pt-BR" err="1"/>
              <a:t>consectetur</a:t>
            </a:r>
            <a:r>
              <a:rPr lang="pt-BR"/>
              <a:t> </a:t>
            </a:r>
            <a:r>
              <a:rPr lang="pt-BR" err="1"/>
              <a:t>feugiat</a:t>
            </a:r>
            <a:r>
              <a:rPr lang="pt-BR"/>
              <a:t>. </a:t>
            </a:r>
          </a:p>
          <a:p>
            <a:pPr lvl="0"/>
            <a:r>
              <a:rPr lang="pt-BR" err="1"/>
              <a:t>Praesent</a:t>
            </a:r>
            <a:r>
              <a:rPr lang="pt-BR"/>
              <a:t> </a:t>
            </a:r>
            <a:r>
              <a:rPr lang="pt-BR" err="1"/>
              <a:t>elit</a:t>
            </a:r>
            <a:r>
              <a:rPr lang="pt-BR"/>
              <a:t> est, </a:t>
            </a:r>
            <a:r>
              <a:rPr lang="pt-BR" err="1"/>
              <a:t>accumsan</a:t>
            </a:r>
            <a:r>
              <a:rPr lang="pt-BR"/>
              <a:t> </a:t>
            </a:r>
            <a:r>
              <a:rPr lang="pt-BR" err="1"/>
              <a:t>eget</a:t>
            </a:r>
            <a:r>
              <a:rPr lang="pt-BR"/>
              <a:t> </a:t>
            </a:r>
            <a:r>
              <a:rPr lang="pt-BR" err="1"/>
              <a:t>consectetur</a:t>
            </a:r>
            <a:r>
              <a:rPr lang="pt-BR"/>
              <a:t> ac, </a:t>
            </a:r>
            <a:r>
              <a:rPr lang="pt-BR" err="1"/>
              <a:t>lacinia</a:t>
            </a:r>
            <a:r>
              <a:rPr lang="pt-BR"/>
              <a:t> id mi. </a:t>
            </a:r>
            <a:r>
              <a:rPr lang="pt-BR" err="1"/>
              <a:t>Duis</a:t>
            </a:r>
            <a:r>
              <a:rPr lang="pt-BR"/>
              <a:t> </a:t>
            </a:r>
            <a:r>
              <a:rPr lang="pt-BR" err="1"/>
              <a:t>molestie</a:t>
            </a:r>
            <a:r>
              <a:rPr lang="pt-BR"/>
              <a:t> </a:t>
            </a:r>
            <a:r>
              <a:rPr lang="pt-BR" err="1"/>
              <a:t>semper</a:t>
            </a:r>
            <a:r>
              <a:rPr lang="pt-BR"/>
              <a:t> nunc </a:t>
            </a:r>
            <a:r>
              <a:rPr lang="pt-BR" err="1"/>
              <a:t>venenatis</a:t>
            </a:r>
            <a:r>
              <a:rPr lang="pt-BR"/>
              <a:t> </a:t>
            </a:r>
            <a:r>
              <a:rPr lang="pt-BR" err="1"/>
              <a:t>posuere</a:t>
            </a:r>
            <a:r>
              <a:rPr lang="pt-BR"/>
              <a:t>. </a:t>
            </a:r>
          </a:p>
          <a:p>
            <a:pPr lvl="0"/>
            <a:r>
              <a:rPr lang="pt-BR"/>
              <a:t>In </a:t>
            </a:r>
            <a:r>
              <a:rPr lang="pt-BR" err="1"/>
              <a:t>maximus</a:t>
            </a:r>
            <a:r>
              <a:rPr lang="pt-BR"/>
              <a:t> </a:t>
            </a:r>
            <a:r>
              <a:rPr lang="pt-BR" err="1"/>
              <a:t>aliquam</a:t>
            </a:r>
            <a:r>
              <a:rPr lang="pt-BR"/>
              <a:t> </a:t>
            </a:r>
            <a:r>
              <a:rPr lang="pt-BR" err="1"/>
              <a:t>enim</a:t>
            </a:r>
            <a:r>
              <a:rPr lang="pt-BR"/>
              <a:t>, </a:t>
            </a:r>
            <a:r>
              <a:rPr lang="pt-BR" err="1"/>
              <a:t>pharetra</a:t>
            </a:r>
            <a:r>
              <a:rPr lang="pt-BR"/>
              <a:t> </a:t>
            </a:r>
            <a:r>
              <a:rPr lang="pt-BR" err="1"/>
              <a:t>imperdiet</a:t>
            </a:r>
            <a:r>
              <a:rPr lang="pt-BR"/>
              <a:t> massa tempus ut. In eu </a:t>
            </a:r>
            <a:r>
              <a:rPr lang="pt-BR" err="1"/>
              <a:t>odio</a:t>
            </a:r>
            <a:r>
              <a:rPr lang="pt-BR"/>
              <a:t> </a:t>
            </a:r>
            <a:r>
              <a:rPr lang="pt-BR" err="1"/>
              <a:t>at</a:t>
            </a:r>
            <a:r>
              <a:rPr lang="pt-BR"/>
              <a:t> </a:t>
            </a:r>
            <a:r>
              <a:rPr lang="pt-BR" err="1"/>
              <a:t>enim</a:t>
            </a:r>
            <a:r>
              <a:rPr lang="pt-BR"/>
              <a:t> </a:t>
            </a:r>
            <a:r>
              <a:rPr lang="pt-BR" err="1"/>
              <a:t>tristique</a:t>
            </a:r>
            <a:r>
              <a:rPr lang="pt-BR"/>
              <a:t> </a:t>
            </a:r>
            <a:r>
              <a:rPr lang="pt-BR" err="1"/>
              <a:t>pretium</a:t>
            </a:r>
            <a:r>
              <a:rPr lang="pt-BR"/>
              <a:t>.</a:t>
            </a:r>
          </a:p>
          <a:p>
            <a:pPr lvl="0"/>
            <a:r>
              <a:rPr lang="pt-BR" err="1"/>
              <a:t>Sed</a:t>
            </a:r>
            <a:r>
              <a:rPr lang="pt-BR"/>
              <a:t> </a:t>
            </a:r>
            <a:r>
              <a:rPr lang="pt-BR" err="1"/>
              <a:t>faucibus</a:t>
            </a:r>
            <a:r>
              <a:rPr lang="pt-BR"/>
              <a:t> </a:t>
            </a:r>
            <a:r>
              <a:rPr lang="pt-BR" err="1"/>
              <a:t>efficitur</a:t>
            </a:r>
            <a:r>
              <a:rPr lang="pt-BR"/>
              <a:t> </a:t>
            </a:r>
            <a:r>
              <a:rPr lang="pt-BR" err="1"/>
              <a:t>tortor</a:t>
            </a:r>
            <a:r>
              <a:rPr lang="pt-BR"/>
              <a:t> </a:t>
            </a:r>
            <a:r>
              <a:rPr lang="pt-BR" err="1"/>
              <a:t>vel</a:t>
            </a:r>
            <a:r>
              <a:rPr lang="pt-BR"/>
              <a:t> </a:t>
            </a:r>
            <a:r>
              <a:rPr lang="pt-BR" err="1"/>
              <a:t>suscipit</a:t>
            </a:r>
            <a:r>
              <a:rPr lang="pt-BR"/>
              <a:t>. </a:t>
            </a:r>
            <a:r>
              <a:rPr lang="pt-BR" err="1"/>
              <a:t>Donec</a:t>
            </a:r>
            <a:r>
              <a:rPr lang="pt-BR"/>
              <a:t> </a:t>
            </a:r>
            <a:r>
              <a:rPr lang="pt-BR" err="1"/>
              <a:t>ligula</a:t>
            </a:r>
            <a:r>
              <a:rPr lang="pt-BR"/>
              <a:t> </a:t>
            </a:r>
            <a:r>
              <a:rPr lang="pt-BR" err="1"/>
              <a:t>enim</a:t>
            </a:r>
            <a:r>
              <a:rPr lang="pt-BR"/>
              <a:t>, </a:t>
            </a:r>
            <a:r>
              <a:rPr lang="pt-BR" err="1"/>
              <a:t>dapibus</a:t>
            </a:r>
            <a:r>
              <a:rPr lang="pt-BR"/>
              <a:t> </a:t>
            </a:r>
            <a:r>
              <a:rPr lang="pt-BR" err="1"/>
              <a:t>sit</a:t>
            </a:r>
            <a:r>
              <a:rPr lang="pt-BR"/>
              <a:t> </a:t>
            </a:r>
            <a:r>
              <a:rPr lang="pt-BR" err="1"/>
              <a:t>amet</a:t>
            </a:r>
            <a:r>
              <a:rPr lang="pt-BR"/>
              <a:t> urna </a:t>
            </a:r>
            <a:r>
              <a:rPr lang="pt-BR" err="1"/>
              <a:t>vel</a:t>
            </a:r>
            <a:r>
              <a:rPr lang="pt-BR"/>
              <a:t>, </a:t>
            </a:r>
            <a:r>
              <a:rPr lang="pt-BR" err="1"/>
              <a:t>convallis</a:t>
            </a:r>
            <a:r>
              <a:rPr lang="pt-BR"/>
              <a:t>. </a:t>
            </a:r>
          </a:p>
          <a:p>
            <a:pPr lvl="0"/>
            <a:r>
              <a:rPr lang="en-GB" err="1"/>
              <a:t>Curabitur</a:t>
            </a:r>
            <a:r>
              <a:rPr lang="en-GB"/>
              <a:t> at </a:t>
            </a:r>
            <a:r>
              <a:rPr lang="en-GB" err="1"/>
              <a:t>nisl</a:t>
            </a:r>
            <a:r>
              <a:rPr lang="en-GB"/>
              <a:t> </a:t>
            </a:r>
            <a:r>
              <a:rPr lang="en-GB" err="1"/>
              <a:t>ultricies</a:t>
            </a:r>
            <a:r>
              <a:rPr lang="en-GB"/>
              <a:t>, </a:t>
            </a:r>
            <a:r>
              <a:rPr lang="en-GB" err="1"/>
              <a:t>facilisis</a:t>
            </a:r>
            <a:r>
              <a:rPr lang="en-GB"/>
              <a:t> </a:t>
            </a:r>
            <a:r>
              <a:rPr lang="en-GB" err="1"/>
              <a:t>tortor</a:t>
            </a:r>
            <a:r>
              <a:rPr lang="en-GB"/>
              <a:t> at, </a:t>
            </a:r>
            <a:r>
              <a:rPr lang="en-GB" err="1"/>
              <a:t>molestie</a:t>
            </a:r>
            <a:r>
              <a:rPr lang="en-GB"/>
              <a:t> lacus. Maecenas </a:t>
            </a:r>
            <a:r>
              <a:rPr lang="en-GB" err="1"/>
              <a:t>malesuada</a:t>
            </a:r>
            <a:r>
              <a:rPr lang="en-GB"/>
              <a:t> </a:t>
            </a:r>
            <a:r>
              <a:rPr lang="en-GB" err="1"/>
              <a:t>imperdiet</a:t>
            </a:r>
            <a:r>
              <a:rPr lang="en-GB"/>
              <a:t> </a:t>
            </a:r>
            <a:r>
              <a:rPr lang="en-GB" err="1"/>
              <a:t>dolor</a:t>
            </a:r>
            <a:r>
              <a:rPr lang="en-GB"/>
              <a:t>, a porta </a:t>
            </a:r>
            <a:r>
              <a:rPr lang="en-GB" err="1"/>
              <a:t>justo</a:t>
            </a:r>
            <a:r>
              <a:rPr lang="en-GB"/>
              <a:t>. </a:t>
            </a:r>
            <a:r>
              <a:rPr lang="en-GB" err="1"/>
              <a:t>Suspendisse</a:t>
            </a:r>
            <a:r>
              <a:rPr lang="en-GB"/>
              <a:t> </a:t>
            </a:r>
            <a:r>
              <a:rPr lang="en-GB" err="1"/>
              <a:t>rhoncus</a:t>
            </a:r>
            <a:r>
              <a:rPr lang="en-GB"/>
              <a:t> </a:t>
            </a:r>
            <a:r>
              <a:rPr lang="en-GB" err="1"/>
              <a:t>enim</a:t>
            </a:r>
            <a:r>
              <a:rPr lang="en-GB"/>
              <a:t> at ipsum </a:t>
            </a:r>
            <a:r>
              <a:rPr lang="en-GB" err="1"/>
              <a:t>viverra</a:t>
            </a:r>
            <a:r>
              <a:rPr lang="en-GB"/>
              <a:t> </a:t>
            </a:r>
            <a:r>
              <a:rPr lang="en-GB" err="1"/>
              <a:t>interdum</a:t>
            </a:r>
            <a:r>
              <a:rPr lang="en-GB"/>
              <a:t>. </a:t>
            </a:r>
          </a:p>
        </p:txBody>
      </p:sp>
      <p:sp>
        <p:nvSpPr>
          <p:cNvPr id="19" name="Text Placeholder 18"/>
          <p:cNvSpPr>
            <a:spLocks noGrp="1"/>
          </p:cNvSpPr>
          <p:nvPr>
            <p:ph type="body" sz="quarter" idx="16" hasCustomPrompt="1"/>
          </p:nvPr>
        </p:nvSpPr>
        <p:spPr>
          <a:xfrm>
            <a:off x="623392" y="1707537"/>
            <a:ext cx="5376597" cy="473327"/>
          </a:xfrm>
          <a:prstGeom prst="rect">
            <a:avLst/>
          </a:prstGeom>
          <a:solidFill>
            <a:srgbClr val="032E61"/>
          </a:solidFill>
        </p:spPr>
        <p:txBody>
          <a:bodyPr lIns="180000" anchor="ctr"/>
          <a:lstStyle>
            <a:lvl1pPr marL="0" indent="0" algn="ctr">
              <a:buNone/>
              <a:defRPr sz="1800" b="1" baseline="0">
                <a:solidFill>
                  <a:schemeClr val="bg1"/>
                </a:solidFill>
              </a:defRPr>
            </a:lvl1pPr>
          </a:lstStyle>
          <a:p>
            <a:pPr lvl="0"/>
            <a:r>
              <a:rPr lang="en-US"/>
              <a:t>[ SECOND TITLE]</a:t>
            </a:r>
            <a:endParaRPr lang="en-GB"/>
          </a:p>
        </p:txBody>
      </p:sp>
      <p:sp>
        <p:nvSpPr>
          <p:cNvPr id="20" name="Text Placeholder 18"/>
          <p:cNvSpPr>
            <a:spLocks noGrp="1"/>
          </p:cNvSpPr>
          <p:nvPr>
            <p:ph type="body" sz="quarter" idx="17" hasCustomPrompt="1"/>
          </p:nvPr>
        </p:nvSpPr>
        <p:spPr>
          <a:xfrm>
            <a:off x="6192011" y="1707535"/>
            <a:ext cx="5385016" cy="473327"/>
          </a:xfrm>
          <a:prstGeom prst="rect">
            <a:avLst/>
          </a:prstGeom>
          <a:solidFill>
            <a:srgbClr val="00B5B5"/>
          </a:solidFill>
        </p:spPr>
        <p:txBody>
          <a:bodyPr lIns="180000" anchor="ctr"/>
          <a:lstStyle>
            <a:lvl1pPr marL="0" indent="0" algn="ctr">
              <a:buNone/>
              <a:defRPr sz="1800" b="1" baseline="0">
                <a:solidFill>
                  <a:schemeClr val="bg1"/>
                </a:solidFill>
              </a:defRPr>
            </a:lvl1pPr>
          </a:lstStyle>
          <a:p>
            <a:pPr lvl="0"/>
            <a:r>
              <a:rPr lang="en-US"/>
              <a:t>[SECOND TITLE]</a:t>
            </a:r>
            <a:endParaRPr lang="en-GB"/>
          </a:p>
        </p:txBody>
      </p:sp>
      <p:sp>
        <p:nvSpPr>
          <p:cNvPr id="13" name="Text Placeholder 13"/>
          <p:cNvSpPr>
            <a:spLocks noGrp="1"/>
          </p:cNvSpPr>
          <p:nvPr>
            <p:ph type="body" sz="quarter" idx="14" hasCustomPrompt="1"/>
          </p:nvPr>
        </p:nvSpPr>
        <p:spPr>
          <a:xfrm>
            <a:off x="623392" y="1127427"/>
            <a:ext cx="10953624" cy="451483"/>
          </a:xfrm>
          <a:prstGeom prst="rect">
            <a:avLst/>
          </a:prstGeom>
          <a:solidFill>
            <a:schemeClr val="bg1">
              <a:lumMod val="95000"/>
            </a:schemeClr>
          </a:solidFill>
        </p:spPr>
        <p:txBody>
          <a:bodyPr anchor="ctr">
            <a:normAutofit/>
          </a:bodyPr>
          <a:lstStyle>
            <a:lvl1pPr marL="0" indent="0" algn="ctr">
              <a:buNone/>
              <a:defRPr lang="en-GB" sz="1800" b="1" kern="1200" baseline="0" dirty="0">
                <a:solidFill>
                  <a:schemeClr val="tx1"/>
                </a:solidFill>
                <a:latin typeface="+mj-lt"/>
                <a:ea typeface="+mn-ea"/>
                <a:cs typeface="+mn-cs"/>
              </a:defRPr>
            </a:lvl1pPr>
            <a:lvl2pPr marL="457189" indent="0">
              <a:buNone/>
              <a:defRPr/>
            </a:lvl2pPr>
            <a:lvl3pPr marL="914377" indent="0">
              <a:buNone/>
              <a:defRPr/>
            </a:lvl3pPr>
            <a:lvl4pPr marL="1371566" indent="0">
              <a:buNone/>
              <a:defRPr/>
            </a:lvl4pPr>
            <a:lvl5pPr marL="1828754" indent="0">
              <a:buNone/>
              <a:defRPr/>
            </a:lvl5pPr>
          </a:lstStyle>
          <a:p>
            <a:pPr lvl="0"/>
            <a:r>
              <a:rPr lang="en-US"/>
              <a:t>[ INSERT THE TITLE HERE ]</a:t>
            </a:r>
            <a:endParaRPr lang="en-GB"/>
          </a:p>
        </p:txBody>
      </p:sp>
      <p:cxnSp>
        <p:nvCxnSpPr>
          <p:cNvPr id="3" name="Straight Connector 2"/>
          <p:cNvCxnSpPr/>
          <p:nvPr/>
        </p:nvCxnSpPr>
        <p:spPr>
          <a:xfrm>
            <a:off x="623392" y="6501341"/>
            <a:ext cx="5376597" cy="0"/>
          </a:xfrm>
          <a:prstGeom prst="line">
            <a:avLst/>
          </a:prstGeom>
          <a:ln w="25400">
            <a:solidFill>
              <a:srgbClr val="022249"/>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192011" y="6501341"/>
            <a:ext cx="5376597" cy="0"/>
          </a:xfrm>
          <a:prstGeom prst="line">
            <a:avLst/>
          </a:prstGeom>
          <a:ln w="25400">
            <a:solidFill>
              <a:srgbClr val="00B5B5"/>
            </a:solidFill>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title" hasCustomPrompt="1"/>
          </p:nvPr>
        </p:nvSpPr>
        <p:spPr>
          <a:xfrm>
            <a:off x="1022944" y="164637"/>
            <a:ext cx="10472648" cy="864096"/>
          </a:xfrm>
        </p:spPr>
        <p:txBody>
          <a:bodyPr>
            <a:normAutofit/>
          </a:bodyPr>
          <a:lstStyle>
            <a:lvl1pPr>
              <a:defRPr sz="2667" b="1" baseline="0">
                <a:solidFill>
                  <a:srgbClr val="022249"/>
                </a:solidFill>
              </a:defRPr>
            </a:lvl1pPr>
          </a:lstStyle>
          <a:p>
            <a:r>
              <a:rPr lang="en-US"/>
              <a:t>Click to edit slide title style</a:t>
            </a:r>
            <a:br>
              <a:rPr lang="en-US"/>
            </a:br>
            <a:r>
              <a:rPr lang="en-US"/>
              <a:t>Slide title can be extended to two lines</a:t>
            </a:r>
            <a:endParaRPr lang="en-GB"/>
          </a:p>
        </p:txBody>
      </p:sp>
    </p:spTree>
    <p:extLst>
      <p:ext uri="{BB962C8B-B14F-4D97-AF65-F5344CB8AC3E}">
        <p14:creationId xmlns:p14="http://schemas.microsoft.com/office/powerpoint/2010/main" val="1436935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3 columns (Colour boxes)">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623392" y="2309487"/>
            <a:ext cx="3552395" cy="4183387"/>
          </a:xfrm>
          <a:prstGeom prst="rect">
            <a:avLst/>
          </a:prstGeom>
          <a:solidFill>
            <a:srgbClr val="E7F2FF"/>
          </a:solidFill>
        </p:spPr>
        <p:txBody>
          <a:bodyPr lIns="180000" tIns="180000" rIns="180000" bIns="180000">
            <a:noAutofit/>
          </a:bodyPr>
          <a:lstStyle>
            <a:lvl1pPr marL="342891" indent="-342891">
              <a:buClr>
                <a:srgbClr val="032E61"/>
              </a:buClr>
              <a:buSzPct val="80000"/>
              <a:buFont typeface="Bahnschrift SemiBold SemiConden" panose="020B0502040204020203" pitchFamily="34" charset="0"/>
              <a:buChar char="&gt;"/>
              <a:defRPr sz="1600" b="0">
                <a:solidFill>
                  <a:schemeClr val="tx1"/>
                </a:solidFill>
              </a:defRPr>
            </a:lvl1pPr>
            <a:lvl2pPr marL="457189" indent="0">
              <a:buNone/>
              <a:defRPr/>
            </a:lvl2pPr>
          </a:lstStyle>
          <a:p>
            <a:pPr lvl="0"/>
            <a:r>
              <a:rPr lang="pt-BR" err="1"/>
              <a:t>Sed</a:t>
            </a:r>
            <a:r>
              <a:rPr lang="pt-BR"/>
              <a:t> ac </a:t>
            </a:r>
            <a:r>
              <a:rPr lang="pt-BR" err="1"/>
              <a:t>elementum</a:t>
            </a:r>
            <a:r>
              <a:rPr lang="pt-BR"/>
              <a:t> ante, id </a:t>
            </a:r>
            <a:r>
              <a:rPr lang="pt-BR" err="1"/>
              <a:t>varius</a:t>
            </a:r>
            <a:r>
              <a:rPr lang="pt-BR"/>
              <a:t> </a:t>
            </a:r>
            <a:r>
              <a:rPr lang="pt-BR" err="1"/>
              <a:t>orci</a:t>
            </a:r>
            <a:r>
              <a:rPr lang="pt-BR"/>
              <a:t>. </a:t>
            </a:r>
            <a:r>
              <a:rPr lang="pt-BR" err="1"/>
              <a:t>Maecenas</a:t>
            </a:r>
            <a:r>
              <a:rPr lang="pt-BR"/>
              <a:t> </a:t>
            </a:r>
            <a:r>
              <a:rPr lang="pt-BR" err="1"/>
              <a:t>interdum</a:t>
            </a:r>
            <a:r>
              <a:rPr lang="pt-BR"/>
              <a:t> </a:t>
            </a:r>
            <a:r>
              <a:rPr lang="pt-BR" err="1"/>
              <a:t>ligula</a:t>
            </a:r>
            <a:r>
              <a:rPr lang="pt-BR"/>
              <a:t> </a:t>
            </a:r>
            <a:r>
              <a:rPr lang="pt-BR" err="1"/>
              <a:t>eget</a:t>
            </a:r>
            <a:r>
              <a:rPr lang="pt-BR"/>
              <a:t> </a:t>
            </a:r>
            <a:r>
              <a:rPr lang="pt-BR" err="1"/>
              <a:t>consectetur</a:t>
            </a:r>
            <a:r>
              <a:rPr lang="pt-BR"/>
              <a:t> </a:t>
            </a:r>
            <a:r>
              <a:rPr lang="pt-BR" err="1"/>
              <a:t>feugiat</a:t>
            </a:r>
            <a:r>
              <a:rPr lang="pt-BR"/>
              <a:t>. </a:t>
            </a:r>
          </a:p>
          <a:p>
            <a:pPr lvl="0"/>
            <a:r>
              <a:rPr lang="pt-BR" err="1"/>
              <a:t>Praesent</a:t>
            </a:r>
            <a:r>
              <a:rPr lang="pt-BR"/>
              <a:t> </a:t>
            </a:r>
            <a:r>
              <a:rPr lang="pt-BR" err="1"/>
              <a:t>elit</a:t>
            </a:r>
            <a:r>
              <a:rPr lang="pt-BR"/>
              <a:t> est, </a:t>
            </a:r>
            <a:r>
              <a:rPr lang="pt-BR" err="1"/>
              <a:t>accumsan</a:t>
            </a:r>
            <a:r>
              <a:rPr lang="pt-BR"/>
              <a:t> </a:t>
            </a:r>
            <a:r>
              <a:rPr lang="pt-BR" err="1"/>
              <a:t>eget</a:t>
            </a:r>
            <a:r>
              <a:rPr lang="pt-BR"/>
              <a:t> </a:t>
            </a:r>
            <a:r>
              <a:rPr lang="pt-BR" err="1"/>
              <a:t>consectetur</a:t>
            </a:r>
            <a:r>
              <a:rPr lang="pt-BR"/>
              <a:t> ac, </a:t>
            </a:r>
            <a:r>
              <a:rPr lang="pt-BR" err="1"/>
              <a:t>lacinia</a:t>
            </a:r>
            <a:r>
              <a:rPr lang="pt-BR"/>
              <a:t> id mi. </a:t>
            </a:r>
            <a:r>
              <a:rPr lang="pt-BR" err="1"/>
              <a:t>Duis</a:t>
            </a:r>
            <a:r>
              <a:rPr lang="pt-BR"/>
              <a:t> </a:t>
            </a:r>
            <a:r>
              <a:rPr lang="pt-BR" err="1"/>
              <a:t>molestie</a:t>
            </a:r>
            <a:r>
              <a:rPr lang="pt-BR"/>
              <a:t> </a:t>
            </a:r>
            <a:r>
              <a:rPr lang="pt-BR" err="1"/>
              <a:t>semper</a:t>
            </a:r>
            <a:r>
              <a:rPr lang="pt-BR"/>
              <a:t> nunc </a:t>
            </a:r>
            <a:r>
              <a:rPr lang="pt-BR" err="1"/>
              <a:t>venenatis</a:t>
            </a:r>
            <a:r>
              <a:rPr lang="pt-BR"/>
              <a:t> </a:t>
            </a:r>
            <a:r>
              <a:rPr lang="pt-BR" err="1"/>
              <a:t>posuere</a:t>
            </a:r>
            <a:r>
              <a:rPr lang="pt-BR"/>
              <a:t>. </a:t>
            </a:r>
          </a:p>
          <a:p>
            <a:pPr lvl="0"/>
            <a:r>
              <a:rPr lang="pt-BR"/>
              <a:t>In </a:t>
            </a:r>
            <a:r>
              <a:rPr lang="pt-BR" err="1"/>
              <a:t>maximus</a:t>
            </a:r>
            <a:r>
              <a:rPr lang="pt-BR"/>
              <a:t> </a:t>
            </a:r>
            <a:r>
              <a:rPr lang="pt-BR" err="1"/>
              <a:t>aliquam</a:t>
            </a:r>
            <a:r>
              <a:rPr lang="pt-BR"/>
              <a:t> </a:t>
            </a:r>
            <a:r>
              <a:rPr lang="pt-BR" err="1"/>
              <a:t>enim</a:t>
            </a:r>
            <a:r>
              <a:rPr lang="pt-BR"/>
              <a:t>, </a:t>
            </a:r>
            <a:r>
              <a:rPr lang="pt-BR" err="1"/>
              <a:t>pharetra</a:t>
            </a:r>
            <a:r>
              <a:rPr lang="pt-BR"/>
              <a:t> </a:t>
            </a:r>
            <a:r>
              <a:rPr lang="pt-BR" err="1"/>
              <a:t>imperdiet</a:t>
            </a:r>
            <a:r>
              <a:rPr lang="pt-BR"/>
              <a:t> massa tempus ut. In eu </a:t>
            </a:r>
            <a:r>
              <a:rPr lang="pt-BR" err="1"/>
              <a:t>odio</a:t>
            </a:r>
            <a:r>
              <a:rPr lang="pt-BR"/>
              <a:t> </a:t>
            </a:r>
            <a:r>
              <a:rPr lang="pt-BR" err="1"/>
              <a:t>at</a:t>
            </a:r>
            <a:r>
              <a:rPr lang="pt-BR"/>
              <a:t> </a:t>
            </a:r>
            <a:r>
              <a:rPr lang="pt-BR" err="1"/>
              <a:t>enim</a:t>
            </a:r>
            <a:r>
              <a:rPr lang="pt-BR"/>
              <a:t> </a:t>
            </a:r>
            <a:r>
              <a:rPr lang="pt-BR" err="1"/>
              <a:t>tristique</a:t>
            </a:r>
            <a:r>
              <a:rPr lang="pt-BR"/>
              <a:t> </a:t>
            </a:r>
            <a:r>
              <a:rPr lang="pt-BR" err="1"/>
              <a:t>pretium</a:t>
            </a:r>
            <a:r>
              <a:rPr lang="pt-BR"/>
              <a:t>. </a:t>
            </a:r>
          </a:p>
        </p:txBody>
      </p:sp>
      <p:sp>
        <p:nvSpPr>
          <p:cNvPr id="19" name="Text Placeholder 18"/>
          <p:cNvSpPr>
            <a:spLocks noGrp="1"/>
          </p:cNvSpPr>
          <p:nvPr>
            <p:ph type="body" sz="quarter" idx="16" hasCustomPrompt="1"/>
          </p:nvPr>
        </p:nvSpPr>
        <p:spPr>
          <a:xfrm>
            <a:off x="623392" y="1707537"/>
            <a:ext cx="3552395" cy="473327"/>
          </a:xfrm>
          <a:prstGeom prst="rect">
            <a:avLst/>
          </a:prstGeom>
          <a:solidFill>
            <a:srgbClr val="032E61"/>
          </a:solidFill>
        </p:spPr>
        <p:txBody>
          <a:bodyPr lIns="180000" anchor="ctr"/>
          <a:lstStyle>
            <a:lvl1pPr marL="0" indent="0" algn="ctr">
              <a:buNone/>
              <a:defRPr sz="1800" b="1" baseline="0">
                <a:solidFill>
                  <a:schemeClr val="bg1"/>
                </a:solidFill>
              </a:defRPr>
            </a:lvl1pPr>
          </a:lstStyle>
          <a:p>
            <a:pPr lvl="0"/>
            <a:r>
              <a:rPr lang="en-US"/>
              <a:t>[ SECOND TITLE]</a:t>
            </a:r>
            <a:endParaRPr lang="en-GB"/>
          </a:p>
        </p:txBody>
      </p:sp>
      <p:sp>
        <p:nvSpPr>
          <p:cNvPr id="20" name="Text Placeholder 18"/>
          <p:cNvSpPr>
            <a:spLocks noGrp="1"/>
          </p:cNvSpPr>
          <p:nvPr>
            <p:ph type="body" sz="quarter" idx="17" hasCustomPrompt="1"/>
          </p:nvPr>
        </p:nvSpPr>
        <p:spPr>
          <a:xfrm>
            <a:off x="4319803" y="1707535"/>
            <a:ext cx="3552395" cy="473327"/>
          </a:xfrm>
          <a:prstGeom prst="rect">
            <a:avLst/>
          </a:prstGeom>
          <a:solidFill>
            <a:srgbClr val="00B5B5"/>
          </a:solidFill>
        </p:spPr>
        <p:txBody>
          <a:bodyPr lIns="180000" anchor="ctr"/>
          <a:lstStyle>
            <a:lvl1pPr marL="0" indent="0" algn="ctr">
              <a:buNone/>
              <a:defRPr sz="1800" b="1" baseline="0">
                <a:solidFill>
                  <a:schemeClr val="bg1"/>
                </a:solidFill>
              </a:defRPr>
            </a:lvl1pPr>
          </a:lstStyle>
          <a:p>
            <a:pPr lvl="0"/>
            <a:r>
              <a:rPr lang="en-US"/>
              <a:t>[SECOND TITLE]</a:t>
            </a:r>
            <a:endParaRPr lang="en-GB"/>
          </a:p>
        </p:txBody>
      </p:sp>
      <p:sp>
        <p:nvSpPr>
          <p:cNvPr id="13" name="Text Placeholder 13"/>
          <p:cNvSpPr>
            <a:spLocks noGrp="1"/>
          </p:cNvSpPr>
          <p:nvPr>
            <p:ph type="body" sz="quarter" idx="14" hasCustomPrompt="1"/>
          </p:nvPr>
        </p:nvSpPr>
        <p:spPr>
          <a:xfrm>
            <a:off x="623392" y="1127427"/>
            <a:ext cx="10953624" cy="451483"/>
          </a:xfrm>
          <a:prstGeom prst="rect">
            <a:avLst/>
          </a:prstGeom>
          <a:solidFill>
            <a:schemeClr val="bg1">
              <a:lumMod val="95000"/>
            </a:schemeClr>
          </a:solidFill>
        </p:spPr>
        <p:txBody>
          <a:bodyPr anchor="ctr">
            <a:normAutofit/>
          </a:bodyPr>
          <a:lstStyle>
            <a:lvl1pPr marL="0" indent="0" algn="ctr">
              <a:buNone/>
              <a:defRPr lang="en-GB" sz="1800" b="1" kern="1200" baseline="0" dirty="0">
                <a:solidFill>
                  <a:schemeClr val="tx1"/>
                </a:solidFill>
                <a:latin typeface="+mj-lt"/>
                <a:ea typeface="+mn-ea"/>
                <a:cs typeface="+mn-cs"/>
              </a:defRPr>
            </a:lvl1pPr>
            <a:lvl2pPr marL="457189" indent="0">
              <a:buNone/>
              <a:defRPr/>
            </a:lvl2pPr>
            <a:lvl3pPr marL="914377" indent="0">
              <a:buNone/>
              <a:defRPr/>
            </a:lvl3pPr>
            <a:lvl4pPr marL="1371566" indent="0">
              <a:buNone/>
              <a:defRPr/>
            </a:lvl4pPr>
            <a:lvl5pPr marL="1828754" indent="0">
              <a:buNone/>
              <a:defRPr/>
            </a:lvl5pPr>
          </a:lstStyle>
          <a:p>
            <a:pPr lvl="0"/>
            <a:r>
              <a:rPr lang="en-US"/>
              <a:t>[ INSERT THE TITLE HERE ]</a:t>
            </a:r>
            <a:endParaRPr lang="en-GB"/>
          </a:p>
        </p:txBody>
      </p:sp>
      <p:sp>
        <p:nvSpPr>
          <p:cNvPr id="18" name="Content Placeholder 2"/>
          <p:cNvSpPr>
            <a:spLocks noGrp="1"/>
          </p:cNvSpPr>
          <p:nvPr>
            <p:ph idx="18" hasCustomPrompt="1"/>
          </p:nvPr>
        </p:nvSpPr>
        <p:spPr>
          <a:xfrm>
            <a:off x="4319803" y="2312337"/>
            <a:ext cx="3552395" cy="4183387"/>
          </a:xfrm>
          <a:prstGeom prst="rect">
            <a:avLst/>
          </a:prstGeom>
          <a:solidFill>
            <a:srgbClr val="D2EEE9"/>
          </a:solidFill>
        </p:spPr>
        <p:txBody>
          <a:bodyPr lIns="180000" tIns="180000" rIns="180000" bIns="180000">
            <a:noAutofit/>
          </a:bodyPr>
          <a:lstStyle>
            <a:lvl1pPr marL="342891" indent="-342891">
              <a:buClr>
                <a:srgbClr val="032E61"/>
              </a:buClr>
              <a:buSzPct val="80000"/>
              <a:buFont typeface="Bahnschrift SemiBold SemiConden" panose="020B0502040204020203" pitchFamily="34" charset="0"/>
              <a:buChar char="&gt;"/>
              <a:defRPr sz="1600" b="0">
                <a:solidFill>
                  <a:schemeClr val="tx1"/>
                </a:solidFill>
              </a:defRPr>
            </a:lvl1pPr>
            <a:lvl2pPr marL="457189" indent="0">
              <a:buNone/>
              <a:defRPr/>
            </a:lvl2pPr>
          </a:lstStyle>
          <a:p>
            <a:pPr lvl="0"/>
            <a:r>
              <a:rPr lang="pt-BR" err="1"/>
              <a:t>Sed</a:t>
            </a:r>
            <a:r>
              <a:rPr lang="pt-BR"/>
              <a:t> ac </a:t>
            </a:r>
            <a:r>
              <a:rPr lang="pt-BR" err="1"/>
              <a:t>elementum</a:t>
            </a:r>
            <a:r>
              <a:rPr lang="pt-BR"/>
              <a:t> ante, id </a:t>
            </a:r>
            <a:r>
              <a:rPr lang="pt-BR" err="1"/>
              <a:t>varius</a:t>
            </a:r>
            <a:r>
              <a:rPr lang="pt-BR"/>
              <a:t> </a:t>
            </a:r>
            <a:r>
              <a:rPr lang="pt-BR" err="1"/>
              <a:t>orci</a:t>
            </a:r>
            <a:r>
              <a:rPr lang="pt-BR"/>
              <a:t>. </a:t>
            </a:r>
            <a:r>
              <a:rPr lang="pt-BR" err="1"/>
              <a:t>Maecenas</a:t>
            </a:r>
            <a:r>
              <a:rPr lang="pt-BR"/>
              <a:t> </a:t>
            </a:r>
            <a:r>
              <a:rPr lang="pt-BR" err="1"/>
              <a:t>interdum</a:t>
            </a:r>
            <a:r>
              <a:rPr lang="pt-BR"/>
              <a:t> </a:t>
            </a:r>
            <a:r>
              <a:rPr lang="pt-BR" err="1"/>
              <a:t>ligula</a:t>
            </a:r>
            <a:r>
              <a:rPr lang="pt-BR"/>
              <a:t> </a:t>
            </a:r>
            <a:r>
              <a:rPr lang="pt-BR" err="1"/>
              <a:t>eget</a:t>
            </a:r>
            <a:r>
              <a:rPr lang="pt-BR"/>
              <a:t> </a:t>
            </a:r>
            <a:r>
              <a:rPr lang="pt-BR" err="1"/>
              <a:t>consectetur</a:t>
            </a:r>
            <a:r>
              <a:rPr lang="pt-BR"/>
              <a:t> </a:t>
            </a:r>
            <a:r>
              <a:rPr lang="pt-BR" err="1"/>
              <a:t>feugiat</a:t>
            </a:r>
            <a:r>
              <a:rPr lang="pt-BR"/>
              <a:t>. </a:t>
            </a:r>
          </a:p>
          <a:p>
            <a:pPr lvl="0"/>
            <a:r>
              <a:rPr lang="pt-BR" err="1"/>
              <a:t>Praesent</a:t>
            </a:r>
            <a:r>
              <a:rPr lang="pt-BR"/>
              <a:t> </a:t>
            </a:r>
            <a:r>
              <a:rPr lang="pt-BR" err="1"/>
              <a:t>elit</a:t>
            </a:r>
            <a:r>
              <a:rPr lang="pt-BR"/>
              <a:t> est, </a:t>
            </a:r>
            <a:r>
              <a:rPr lang="pt-BR" err="1"/>
              <a:t>accumsan</a:t>
            </a:r>
            <a:r>
              <a:rPr lang="pt-BR"/>
              <a:t> </a:t>
            </a:r>
            <a:r>
              <a:rPr lang="pt-BR" err="1"/>
              <a:t>eget</a:t>
            </a:r>
            <a:r>
              <a:rPr lang="pt-BR"/>
              <a:t> </a:t>
            </a:r>
            <a:r>
              <a:rPr lang="pt-BR" err="1"/>
              <a:t>consectetur</a:t>
            </a:r>
            <a:r>
              <a:rPr lang="pt-BR"/>
              <a:t> ac, </a:t>
            </a:r>
            <a:r>
              <a:rPr lang="pt-BR" err="1"/>
              <a:t>lacinia</a:t>
            </a:r>
            <a:r>
              <a:rPr lang="pt-BR"/>
              <a:t> id mi. </a:t>
            </a:r>
            <a:r>
              <a:rPr lang="pt-BR" err="1"/>
              <a:t>Duis</a:t>
            </a:r>
            <a:r>
              <a:rPr lang="pt-BR"/>
              <a:t> </a:t>
            </a:r>
            <a:r>
              <a:rPr lang="pt-BR" err="1"/>
              <a:t>molestie</a:t>
            </a:r>
            <a:r>
              <a:rPr lang="pt-BR"/>
              <a:t> </a:t>
            </a:r>
            <a:r>
              <a:rPr lang="pt-BR" err="1"/>
              <a:t>semper</a:t>
            </a:r>
            <a:r>
              <a:rPr lang="pt-BR"/>
              <a:t> nunc </a:t>
            </a:r>
            <a:r>
              <a:rPr lang="pt-BR" err="1"/>
              <a:t>venenatis</a:t>
            </a:r>
            <a:r>
              <a:rPr lang="pt-BR"/>
              <a:t> </a:t>
            </a:r>
            <a:r>
              <a:rPr lang="pt-BR" err="1"/>
              <a:t>posuere</a:t>
            </a:r>
            <a:r>
              <a:rPr lang="pt-BR"/>
              <a:t>. </a:t>
            </a:r>
          </a:p>
          <a:p>
            <a:pPr lvl="0"/>
            <a:r>
              <a:rPr lang="pt-BR"/>
              <a:t>In </a:t>
            </a:r>
            <a:r>
              <a:rPr lang="pt-BR" err="1"/>
              <a:t>maximus</a:t>
            </a:r>
            <a:r>
              <a:rPr lang="pt-BR"/>
              <a:t> </a:t>
            </a:r>
            <a:r>
              <a:rPr lang="pt-BR" err="1"/>
              <a:t>aliquam</a:t>
            </a:r>
            <a:r>
              <a:rPr lang="pt-BR"/>
              <a:t> </a:t>
            </a:r>
            <a:r>
              <a:rPr lang="pt-BR" err="1"/>
              <a:t>enim</a:t>
            </a:r>
            <a:r>
              <a:rPr lang="pt-BR"/>
              <a:t>, </a:t>
            </a:r>
            <a:r>
              <a:rPr lang="pt-BR" err="1"/>
              <a:t>pharetra</a:t>
            </a:r>
            <a:r>
              <a:rPr lang="pt-BR"/>
              <a:t> </a:t>
            </a:r>
            <a:r>
              <a:rPr lang="pt-BR" err="1"/>
              <a:t>imperdiet</a:t>
            </a:r>
            <a:r>
              <a:rPr lang="pt-BR"/>
              <a:t> massa tempus ut. In eu </a:t>
            </a:r>
            <a:r>
              <a:rPr lang="pt-BR" err="1"/>
              <a:t>odio</a:t>
            </a:r>
            <a:r>
              <a:rPr lang="pt-BR"/>
              <a:t> </a:t>
            </a:r>
            <a:r>
              <a:rPr lang="pt-BR" err="1"/>
              <a:t>at</a:t>
            </a:r>
            <a:r>
              <a:rPr lang="pt-BR"/>
              <a:t> </a:t>
            </a:r>
            <a:r>
              <a:rPr lang="pt-BR" err="1"/>
              <a:t>enim</a:t>
            </a:r>
            <a:r>
              <a:rPr lang="pt-BR"/>
              <a:t> </a:t>
            </a:r>
            <a:r>
              <a:rPr lang="pt-BR" err="1"/>
              <a:t>tristique</a:t>
            </a:r>
            <a:r>
              <a:rPr lang="pt-BR"/>
              <a:t> </a:t>
            </a:r>
            <a:r>
              <a:rPr lang="pt-BR" err="1"/>
              <a:t>pretium</a:t>
            </a:r>
            <a:r>
              <a:rPr lang="pt-BR"/>
              <a:t>. </a:t>
            </a:r>
          </a:p>
        </p:txBody>
      </p:sp>
      <p:sp>
        <p:nvSpPr>
          <p:cNvPr id="21" name="Content Placeholder 2"/>
          <p:cNvSpPr>
            <a:spLocks noGrp="1"/>
          </p:cNvSpPr>
          <p:nvPr>
            <p:ph idx="19" hasCustomPrompt="1"/>
          </p:nvPr>
        </p:nvSpPr>
        <p:spPr>
          <a:xfrm>
            <a:off x="8016213" y="2306636"/>
            <a:ext cx="3552395" cy="4183387"/>
          </a:xfrm>
          <a:prstGeom prst="rect">
            <a:avLst/>
          </a:prstGeom>
          <a:solidFill>
            <a:srgbClr val="ECF4E0"/>
          </a:solidFill>
        </p:spPr>
        <p:txBody>
          <a:bodyPr lIns="180000" tIns="180000" rIns="180000" bIns="180000">
            <a:noAutofit/>
          </a:bodyPr>
          <a:lstStyle>
            <a:lvl1pPr marL="342891" indent="-342891">
              <a:buClr>
                <a:srgbClr val="032E61"/>
              </a:buClr>
              <a:buSzPct val="80000"/>
              <a:buFont typeface="Bahnschrift SemiBold SemiConden" panose="020B0502040204020203" pitchFamily="34" charset="0"/>
              <a:buChar char="&gt;"/>
              <a:defRPr sz="1600" b="0">
                <a:solidFill>
                  <a:schemeClr val="tx1"/>
                </a:solidFill>
              </a:defRPr>
            </a:lvl1pPr>
            <a:lvl2pPr marL="457189" indent="0">
              <a:buNone/>
              <a:defRPr/>
            </a:lvl2pPr>
          </a:lstStyle>
          <a:p>
            <a:pPr lvl="0"/>
            <a:r>
              <a:rPr lang="pt-BR" err="1"/>
              <a:t>Sed</a:t>
            </a:r>
            <a:r>
              <a:rPr lang="pt-BR"/>
              <a:t> ac </a:t>
            </a:r>
            <a:r>
              <a:rPr lang="pt-BR" err="1"/>
              <a:t>elementum</a:t>
            </a:r>
            <a:r>
              <a:rPr lang="pt-BR"/>
              <a:t> ante, id </a:t>
            </a:r>
            <a:r>
              <a:rPr lang="pt-BR" err="1"/>
              <a:t>varius</a:t>
            </a:r>
            <a:r>
              <a:rPr lang="pt-BR"/>
              <a:t> </a:t>
            </a:r>
            <a:r>
              <a:rPr lang="pt-BR" err="1"/>
              <a:t>orci</a:t>
            </a:r>
            <a:r>
              <a:rPr lang="pt-BR"/>
              <a:t>. </a:t>
            </a:r>
            <a:r>
              <a:rPr lang="pt-BR" err="1"/>
              <a:t>Maecenas</a:t>
            </a:r>
            <a:r>
              <a:rPr lang="pt-BR"/>
              <a:t> </a:t>
            </a:r>
            <a:r>
              <a:rPr lang="pt-BR" err="1"/>
              <a:t>interdum</a:t>
            </a:r>
            <a:r>
              <a:rPr lang="pt-BR"/>
              <a:t> </a:t>
            </a:r>
            <a:r>
              <a:rPr lang="pt-BR" err="1"/>
              <a:t>ligula</a:t>
            </a:r>
            <a:r>
              <a:rPr lang="pt-BR"/>
              <a:t> </a:t>
            </a:r>
            <a:r>
              <a:rPr lang="pt-BR" err="1"/>
              <a:t>eget</a:t>
            </a:r>
            <a:r>
              <a:rPr lang="pt-BR"/>
              <a:t> </a:t>
            </a:r>
            <a:r>
              <a:rPr lang="pt-BR" err="1"/>
              <a:t>consectetur</a:t>
            </a:r>
            <a:r>
              <a:rPr lang="pt-BR"/>
              <a:t> </a:t>
            </a:r>
            <a:r>
              <a:rPr lang="pt-BR" err="1"/>
              <a:t>feugiat</a:t>
            </a:r>
            <a:r>
              <a:rPr lang="pt-BR"/>
              <a:t>. </a:t>
            </a:r>
          </a:p>
          <a:p>
            <a:pPr lvl="0"/>
            <a:r>
              <a:rPr lang="pt-BR" err="1"/>
              <a:t>Praesent</a:t>
            </a:r>
            <a:r>
              <a:rPr lang="pt-BR"/>
              <a:t> </a:t>
            </a:r>
            <a:r>
              <a:rPr lang="pt-BR" err="1"/>
              <a:t>elit</a:t>
            </a:r>
            <a:r>
              <a:rPr lang="pt-BR"/>
              <a:t> est, </a:t>
            </a:r>
            <a:r>
              <a:rPr lang="pt-BR" err="1"/>
              <a:t>accumsan</a:t>
            </a:r>
            <a:r>
              <a:rPr lang="pt-BR"/>
              <a:t> </a:t>
            </a:r>
            <a:r>
              <a:rPr lang="pt-BR" err="1"/>
              <a:t>eget</a:t>
            </a:r>
            <a:r>
              <a:rPr lang="pt-BR"/>
              <a:t> </a:t>
            </a:r>
            <a:r>
              <a:rPr lang="pt-BR" err="1"/>
              <a:t>consectetur</a:t>
            </a:r>
            <a:r>
              <a:rPr lang="pt-BR"/>
              <a:t> ac, </a:t>
            </a:r>
            <a:r>
              <a:rPr lang="pt-BR" err="1"/>
              <a:t>lacinia</a:t>
            </a:r>
            <a:r>
              <a:rPr lang="pt-BR"/>
              <a:t> id mi. </a:t>
            </a:r>
            <a:r>
              <a:rPr lang="pt-BR" err="1"/>
              <a:t>Duis</a:t>
            </a:r>
            <a:r>
              <a:rPr lang="pt-BR"/>
              <a:t> </a:t>
            </a:r>
            <a:r>
              <a:rPr lang="pt-BR" err="1"/>
              <a:t>molestie</a:t>
            </a:r>
            <a:r>
              <a:rPr lang="pt-BR"/>
              <a:t> </a:t>
            </a:r>
            <a:r>
              <a:rPr lang="pt-BR" err="1"/>
              <a:t>semper</a:t>
            </a:r>
            <a:r>
              <a:rPr lang="pt-BR"/>
              <a:t> nunc </a:t>
            </a:r>
            <a:r>
              <a:rPr lang="pt-BR" err="1"/>
              <a:t>venenatis</a:t>
            </a:r>
            <a:r>
              <a:rPr lang="pt-BR"/>
              <a:t> </a:t>
            </a:r>
            <a:r>
              <a:rPr lang="pt-BR" err="1"/>
              <a:t>posuere</a:t>
            </a:r>
            <a:r>
              <a:rPr lang="pt-BR"/>
              <a:t>. </a:t>
            </a:r>
          </a:p>
          <a:p>
            <a:pPr lvl="0"/>
            <a:r>
              <a:rPr lang="pt-BR"/>
              <a:t>In </a:t>
            </a:r>
            <a:r>
              <a:rPr lang="pt-BR" err="1"/>
              <a:t>maximus</a:t>
            </a:r>
            <a:r>
              <a:rPr lang="pt-BR"/>
              <a:t> </a:t>
            </a:r>
            <a:r>
              <a:rPr lang="pt-BR" err="1"/>
              <a:t>aliquam</a:t>
            </a:r>
            <a:r>
              <a:rPr lang="pt-BR"/>
              <a:t> </a:t>
            </a:r>
            <a:r>
              <a:rPr lang="pt-BR" err="1"/>
              <a:t>enim</a:t>
            </a:r>
            <a:r>
              <a:rPr lang="pt-BR"/>
              <a:t>, </a:t>
            </a:r>
            <a:r>
              <a:rPr lang="pt-BR" err="1"/>
              <a:t>pharetra</a:t>
            </a:r>
            <a:r>
              <a:rPr lang="pt-BR"/>
              <a:t> </a:t>
            </a:r>
            <a:r>
              <a:rPr lang="pt-BR" err="1"/>
              <a:t>imperdiet</a:t>
            </a:r>
            <a:r>
              <a:rPr lang="pt-BR"/>
              <a:t> massa tempus ut. In eu </a:t>
            </a:r>
            <a:r>
              <a:rPr lang="pt-BR" err="1"/>
              <a:t>odio</a:t>
            </a:r>
            <a:r>
              <a:rPr lang="pt-BR"/>
              <a:t> </a:t>
            </a:r>
            <a:r>
              <a:rPr lang="pt-BR" err="1"/>
              <a:t>at</a:t>
            </a:r>
            <a:r>
              <a:rPr lang="pt-BR"/>
              <a:t> </a:t>
            </a:r>
            <a:r>
              <a:rPr lang="pt-BR" err="1"/>
              <a:t>enim</a:t>
            </a:r>
            <a:r>
              <a:rPr lang="pt-BR"/>
              <a:t> </a:t>
            </a:r>
            <a:r>
              <a:rPr lang="pt-BR" err="1"/>
              <a:t>tristique</a:t>
            </a:r>
            <a:r>
              <a:rPr lang="pt-BR"/>
              <a:t> </a:t>
            </a:r>
            <a:r>
              <a:rPr lang="pt-BR" err="1"/>
              <a:t>pretium</a:t>
            </a:r>
            <a:r>
              <a:rPr lang="pt-BR"/>
              <a:t>. </a:t>
            </a:r>
          </a:p>
        </p:txBody>
      </p:sp>
      <p:sp>
        <p:nvSpPr>
          <p:cNvPr id="22" name="Text Placeholder 18"/>
          <p:cNvSpPr>
            <a:spLocks noGrp="1"/>
          </p:cNvSpPr>
          <p:nvPr>
            <p:ph type="body" sz="quarter" idx="20" hasCustomPrompt="1"/>
          </p:nvPr>
        </p:nvSpPr>
        <p:spPr>
          <a:xfrm>
            <a:off x="8016213" y="1714775"/>
            <a:ext cx="3552395" cy="473327"/>
          </a:xfrm>
          <a:prstGeom prst="rect">
            <a:avLst/>
          </a:prstGeom>
          <a:solidFill>
            <a:srgbClr val="79AF02"/>
          </a:solidFill>
        </p:spPr>
        <p:txBody>
          <a:bodyPr lIns="180000" anchor="ctr"/>
          <a:lstStyle>
            <a:lvl1pPr marL="0" indent="0" algn="ctr">
              <a:buNone/>
              <a:defRPr sz="1800" b="1" baseline="0">
                <a:solidFill>
                  <a:schemeClr val="bg1"/>
                </a:solidFill>
              </a:defRPr>
            </a:lvl1pPr>
          </a:lstStyle>
          <a:p>
            <a:pPr lvl="0"/>
            <a:r>
              <a:rPr lang="en-US"/>
              <a:t>[SECOND TITLE]</a:t>
            </a:r>
            <a:endParaRPr lang="en-GB"/>
          </a:p>
        </p:txBody>
      </p:sp>
      <p:cxnSp>
        <p:nvCxnSpPr>
          <p:cNvPr id="27" name="Straight Connector 26"/>
          <p:cNvCxnSpPr/>
          <p:nvPr/>
        </p:nvCxnSpPr>
        <p:spPr>
          <a:xfrm>
            <a:off x="623392" y="6501341"/>
            <a:ext cx="3552395" cy="0"/>
          </a:xfrm>
          <a:prstGeom prst="line">
            <a:avLst/>
          </a:prstGeom>
          <a:ln w="25400">
            <a:solidFill>
              <a:srgbClr val="02224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319803" y="6501341"/>
            <a:ext cx="3552395" cy="0"/>
          </a:xfrm>
          <a:prstGeom prst="line">
            <a:avLst/>
          </a:prstGeom>
          <a:ln w="25400">
            <a:solidFill>
              <a:srgbClr val="00B5B5"/>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016213" y="6503160"/>
            <a:ext cx="3552395" cy="0"/>
          </a:xfrm>
          <a:prstGeom prst="line">
            <a:avLst/>
          </a:prstGeom>
          <a:ln w="25400">
            <a:solidFill>
              <a:srgbClr val="79AF02"/>
            </a:solidFill>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hasCustomPrompt="1"/>
          </p:nvPr>
        </p:nvSpPr>
        <p:spPr>
          <a:xfrm>
            <a:off x="1022944" y="164637"/>
            <a:ext cx="10472648" cy="864096"/>
          </a:xfrm>
        </p:spPr>
        <p:txBody>
          <a:bodyPr>
            <a:normAutofit/>
          </a:bodyPr>
          <a:lstStyle>
            <a:lvl1pPr>
              <a:defRPr sz="2667" b="1" baseline="0">
                <a:solidFill>
                  <a:srgbClr val="022249"/>
                </a:solidFill>
              </a:defRPr>
            </a:lvl1pPr>
          </a:lstStyle>
          <a:p>
            <a:r>
              <a:rPr lang="en-US"/>
              <a:t>Click to edit slide title style</a:t>
            </a:r>
            <a:br>
              <a:rPr lang="en-US"/>
            </a:br>
            <a:r>
              <a:rPr lang="en-US"/>
              <a:t>Slide title can be extended to two lines</a:t>
            </a:r>
            <a:endParaRPr lang="en-GB"/>
          </a:p>
        </p:txBody>
      </p:sp>
    </p:spTree>
    <p:extLst>
      <p:ext uri="{BB962C8B-B14F-4D97-AF65-F5344CB8AC3E}">
        <p14:creationId xmlns:p14="http://schemas.microsoft.com/office/powerpoint/2010/main" val="4198064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4 columns (Colour boxes)">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623392" y="2309487"/>
            <a:ext cx="2592288" cy="4183387"/>
          </a:xfrm>
          <a:prstGeom prst="rect">
            <a:avLst/>
          </a:prstGeom>
          <a:solidFill>
            <a:srgbClr val="E7F2FF"/>
          </a:solidFill>
        </p:spPr>
        <p:txBody>
          <a:bodyPr lIns="180000" tIns="180000" rIns="180000" bIns="180000">
            <a:noAutofit/>
          </a:bodyPr>
          <a:lstStyle>
            <a:lvl1pPr marL="342891" indent="-342891">
              <a:buClr>
                <a:srgbClr val="032E61"/>
              </a:buClr>
              <a:buSzPct val="80000"/>
              <a:buFont typeface="Bahnschrift SemiBold SemiConden" panose="020B0502040204020203" pitchFamily="34" charset="0"/>
              <a:buChar char="&gt;"/>
              <a:defRPr sz="1600" b="0">
                <a:solidFill>
                  <a:schemeClr val="tx1"/>
                </a:solidFill>
              </a:defRPr>
            </a:lvl1pPr>
            <a:lvl2pPr marL="457189" indent="0">
              <a:buNone/>
              <a:defRPr/>
            </a:lvl2pPr>
          </a:lstStyle>
          <a:p>
            <a:pPr lvl="0"/>
            <a:r>
              <a:rPr lang="pt-BR" err="1"/>
              <a:t>Sed</a:t>
            </a:r>
            <a:r>
              <a:rPr lang="pt-BR"/>
              <a:t> ac </a:t>
            </a:r>
            <a:r>
              <a:rPr lang="pt-BR" err="1"/>
              <a:t>elementum</a:t>
            </a:r>
            <a:r>
              <a:rPr lang="pt-BR"/>
              <a:t> ante, id </a:t>
            </a:r>
            <a:r>
              <a:rPr lang="pt-BR" err="1"/>
              <a:t>varius</a:t>
            </a:r>
            <a:r>
              <a:rPr lang="pt-BR"/>
              <a:t> </a:t>
            </a:r>
            <a:r>
              <a:rPr lang="pt-BR" err="1"/>
              <a:t>orci</a:t>
            </a:r>
            <a:r>
              <a:rPr lang="pt-BR"/>
              <a:t>. </a:t>
            </a:r>
            <a:r>
              <a:rPr lang="pt-BR" err="1"/>
              <a:t>Maecenas</a:t>
            </a:r>
            <a:r>
              <a:rPr lang="pt-BR"/>
              <a:t> </a:t>
            </a:r>
            <a:r>
              <a:rPr lang="pt-BR" err="1"/>
              <a:t>interdum</a:t>
            </a:r>
            <a:r>
              <a:rPr lang="pt-BR"/>
              <a:t> </a:t>
            </a:r>
            <a:r>
              <a:rPr lang="pt-BR" err="1"/>
              <a:t>ligula</a:t>
            </a:r>
            <a:r>
              <a:rPr lang="pt-BR"/>
              <a:t> </a:t>
            </a:r>
            <a:r>
              <a:rPr lang="pt-BR" err="1"/>
              <a:t>eget</a:t>
            </a:r>
            <a:r>
              <a:rPr lang="pt-BR"/>
              <a:t> </a:t>
            </a:r>
            <a:r>
              <a:rPr lang="pt-BR" err="1"/>
              <a:t>consectetur</a:t>
            </a:r>
            <a:r>
              <a:rPr lang="pt-BR"/>
              <a:t> </a:t>
            </a:r>
            <a:r>
              <a:rPr lang="pt-BR" err="1"/>
              <a:t>feugiat</a:t>
            </a:r>
            <a:r>
              <a:rPr lang="pt-BR"/>
              <a:t>. </a:t>
            </a:r>
          </a:p>
          <a:p>
            <a:pPr lvl="0"/>
            <a:r>
              <a:rPr lang="pt-BR" err="1"/>
              <a:t>Praesent</a:t>
            </a:r>
            <a:r>
              <a:rPr lang="pt-BR"/>
              <a:t> </a:t>
            </a:r>
            <a:r>
              <a:rPr lang="pt-BR" err="1"/>
              <a:t>elit</a:t>
            </a:r>
            <a:r>
              <a:rPr lang="pt-BR"/>
              <a:t> est, </a:t>
            </a:r>
            <a:r>
              <a:rPr lang="pt-BR" err="1"/>
              <a:t>accumsan</a:t>
            </a:r>
            <a:r>
              <a:rPr lang="pt-BR"/>
              <a:t> </a:t>
            </a:r>
            <a:r>
              <a:rPr lang="pt-BR" err="1"/>
              <a:t>eget</a:t>
            </a:r>
            <a:r>
              <a:rPr lang="pt-BR"/>
              <a:t> </a:t>
            </a:r>
            <a:r>
              <a:rPr lang="pt-BR" err="1"/>
              <a:t>consectetur</a:t>
            </a:r>
            <a:r>
              <a:rPr lang="pt-BR"/>
              <a:t> ac, </a:t>
            </a:r>
            <a:r>
              <a:rPr lang="pt-BR" err="1"/>
              <a:t>lacinia</a:t>
            </a:r>
            <a:r>
              <a:rPr lang="pt-BR"/>
              <a:t> id mi. </a:t>
            </a:r>
            <a:r>
              <a:rPr lang="pt-BR" err="1"/>
              <a:t>Duis</a:t>
            </a:r>
            <a:r>
              <a:rPr lang="pt-BR"/>
              <a:t> </a:t>
            </a:r>
            <a:r>
              <a:rPr lang="pt-BR" err="1"/>
              <a:t>molestie</a:t>
            </a:r>
            <a:r>
              <a:rPr lang="pt-BR"/>
              <a:t> </a:t>
            </a:r>
            <a:r>
              <a:rPr lang="pt-BR" err="1"/>
              <a:t>semper</a:t>
            </a:r>
            <a:r>
              <a:rPr lang="pt-BR"/>
              <a:t> nunc </a:t>
            </a:r>
            <a:r>
              <a:rPr lang="pt-BR" err="1"/>
              <a:t>venenatis</a:t>
            </a:r>
            <a:r>
              <a:rPr lang="pt-BR"/>
              <a:t> </a:t>
            </a:r>
            <a:r>
              <a:rPr lang="pt-BR" err="1"/>
              <a:t>posuere</a:t>
            </a:r>
            <a:r>
              <a:rPr lang="pt-BR"/>
              <a:t>. </a:t>
            </a:r>
          </a:p>
        </p:txBody>
      </p:sp>
      <p:sp>
        <p:nvSpPr>
          <p:cNvPr id="19" name="Text Placeholder 18"/>
          <p:cNvSpPr>
            <a:spLocks noGrp="1"/>
          </p:cNvSpPr>
          <p:nvPr>
            <p:ph type="body" sz="quarter" idx="16" hasCustomPrompt="1"/>
          </p:nvPr>
        </p:nvSpPr>
        <p:spPr>
          <a:xfrm>
            <a:off x="623392" y="1707537"/>
            <a:ext cx="2592288" cy="473327"/>
          </a:xfrm>
          <a:prstGeom prst="rect">
            <a:avLst/>
          </a:prstGeom>
          <a:solidFill>
            <a:srgbClr val="032E61"/>
          </a:solidFill>
        </p:spPr>
        <p:txBody>
          <a:bodyPr lIns="180000" anchor="ctr"/>
          <a:lstStyle>
            <a:lvl1pPr marL="0" indent="0" algn="ctr">
              <a:buNone/>
              <a:defRPr sz="1800" b="1" baseline="0">
                <a:solidFill>
                  <a:schemeClr val="bg1"/>
                </a:solidFill>
              </a:defRPr>
            </a:lvl1pPr>
          </a:lstStyle>
          <a:p>
            <a:pPr lvl="0"/>
            <a:r>
              <a:rPr lang="en-US"/>
              <a:t>[ SECOND TITLE]</a:t>
            </a:r>
            <a:endParaRPr lang="en-GB"/>
          </a:p>
        </p:txBody>
      </p:sp>
      <p:sp>
        <p:nvSpPr>
          <p:cNvPr id="20" name="Text Placeholder 18"/>
          <p:cNvSpPr>
            <a:spLocks noGrp="1"/>
          </p:cNvSpPr>
          <p:nvPr>
            <p:ph type="body" sz="quarter" idx="17" hasCustomPrompt="1"/>
          </p:nvPr>
        </p:nvSpPr>
        <p:spPr>
          <a:xfrm>
            <a:off x="3413047" y="1707535"/>
            <a:ext cx="2592288" cy="473327"/>
          </a:xfrm>
          <a:prstGeom prst="rect">
            <a:avLst/>
          </a:prstGeom>
          <a:solidFill>
            <a:srgbClr val="00B5B5"/>
          </a:solidFill>
        </p:spPr>
        <p:txBody>
          <a:bodyPr lIns="180000" anchor="ctr"/>
          <a:lstStyle>
            <a:lvl1pPr marL="0" indent="0" algn="ctr">
              <a:buNone/>
              <a:defRPr sz="1800" b="1" baseline="0">
                <a:solidFill>
                  <a:schemeClr val="bg1"/>
                </a:solidFill>
              </a:defRPr>
            </a:lvl1pPr>
          </a:lstStyle>
          <a:p>
            <a:pPr lvl="0"/>
            <a:r>
              <a:rPr lang="en-US"/>
              <a:t>[SECOND TITLE]</a:t>
            </a:r>
            <a:endParaRPr lang="en-GB"/>
          </a:p>
        </p:txBody>
      </p:sp>
      <p:sp>
        <p:nvSpPr>
          <p:cNvPr id="13" name="Text Placeholder 13"/>
          <p:cNvSpPr>
            <a:spLocks noGrp="1"/>
          </p:cNvSpPr>
          <p:nvPr>
            <p:ph type="body" sz="quarter" idx="14" hasCustomPrompt="1"/>
          </p:nvPr>
        </p:nvSpPr>
        <p:spPr>
          <a:xfrm>
            <a:off x="623392" y="1127427"/>
            <a:ext cx="10953624" cy="451483"/>
          </a:xfrm>
          <a:prstGeom prst="rect">
            <a:avLst/>
          </a:prstGeom>
          <a:solidFill>
            <a:schemeClr val="bg1">
              <a:lumMod val="95000"/>
            </a:schemeClr>
          </a:solidFill>
        </p:spPr>
        <p:txBody>
          <a:bodyPr anchor="ctr">
            <a:normAutofit/>
          </a:bodyPr>
          <a:lstStyle>
            <a:lvl1pPr marL="0" indent="0" algn="ctr">
              <a:buNone/>
              <a:defRPr lang="en-GB" sz="1800" b="1" kern="1200" baseline="0" dirty="0">
                <a:solidFill>
                  <a:schemeClr val="tx1"/>
                </a:solidFill>
                <a:latin typeface="+mj-lt"/>
                <a:ea typeface="+mn-ea"/>
                <a:cs typeface="+mn-cs"/>
              </a:defRPr>
            </a:lvl1pPr>
            <a:lvl2pPr marL="457189" indent="0">
              <a:buNone/>
              <a:defRPr/>
            </a:lvl2pPr>
            <a:lvl3pPr marL="914377" indent="0">
              <a:buNone/>
              <a:defRPr/>
            </a:lvl3pPr>
            <a:lvl4pPr marL="1371566" indent="0">
              <a:buNone/>
              <a:defRPr/>
            </a:lvl4pPr>
            <a:lvl5pPr marL="1828754" indent="0">
              <a:buNone/>
              <a:defRPr/>
            </a:lvl5pPr>
          </a:lstStyle>
          <a:p>
            <a:pPr lvl="0"/>
            <a:r>
              <a:rPr lang="en-US"/>
              <a:t>[ INSERT THE TITLE HERE ]</a:t>
            </a:r>
            <a:endParaRPr lang="en-GB"/>
          </a:p>
        </p:txBody>
      </p:sp>
      <p:sp>
        <p:nvSpPr>
          <p:cNvPr id="18" name="Content Placeholder 2"/>
          <p:cNvSpPr>
            <a:spLocks noGrp="1"/>
          </p:cNvSpPr>
          <p:nvPr>
            <p:ph idx="18" hasCustomPrompt="1"/>
          </p:nvPr>
        </p:nvSpPr>
        <p:spPr>
          <a:xfrm>
            <a:off x="3406263" y="2312337"/>
            <a:ext cx="2599072" cy="4183387"/>
          </a:xfrm>
          <a:prstGeom prst="rect">
            <a:avLst/>
          </a:prstGeom>
          <a:solidFill>
            <a:srgbClr val="D2EEE9"/>
          </a:solidFill>
        </p:spPr>
        <p:txBody>
          <a:bodyPr lIns="180000" tIns="180000" rIns="180000" bIns="180000">
            <a:noAutofit/>
          </a:bodyPr>
          <a:lstStyle>
            <a:lvl1pPr marL="342891" indent="-342891">
              <a:buClr>
                <a:srgbClr val="032E61"/>
              </a:buClr>
              <a:buSzPct val="80000"/>
              <a:buFont typeface="Bahnschrift SemiBold SemiConden" panose="020B0502040204020203" pitchFamily="34" charset="0"/>
              <a:buChar char="&gt;"/>
              <a:defRPr sz="1600" b="0">
                <a:solidFill>
                  <a:schemeClr val="tx1"/>
                </a:solidFill>
              </a:defRPr>
            </a:lvl1pPr>
            <a:lvl2pPr marL="457189" indent="0">
              <a:buNone/>
              <a:defRPr/>
            </a:lvl2pPr>
          </a:lstStyle>
          <a:p>
            <a:pPr lvl="0"/>
            <a:r>
              <a:rPr lang="pt-BR" err="1"/>
              <a:t>Sed</a:t>
            </a:r>
            <a:r>
              <a:rPr lang="pt-BR"/>
              <a:t> ac </a:t>
            </a:r>
            <a:r>
              <a:rPr lang="pt-BR" err="1"/>
              <a:t>elementum</a:t>
            </a:r>
            <a:r>
              <a:rPr lang="pt-BR"/>
              <a:t> ante, id </a:t>
            </a:r>
            <a:r>
              <a:rPr lang="pt-BR" err="1"/>
              <a:t>varius</a:t>
            </a:r>
            <a:r>
              <a:rPr lang="pt-BR"/>
              <a:t> </a:t>
            </a:r>
            <a:r>
              <a:rPr lang="pt-BR" err="1"/>
              <a:t>orci</a:t>
            </a:r>
            <a:r>
              <a:rPr lang="pt-BR"/>
              <a:t>. </a:t>
            </a:r>
            <a:r>
              <a:rPr lang="pt-BR" err="1"/>
              <a:t>Maecenas</a:t>
            </a:r>
            <a:r>
              <a:rPr lang="pt-BR"/>
              <a:t> </a:t>
            </a:r>
            <a:r>
              <a:rPr lang="pt-BR" err="1"/>
              <a:t>interdum</a:t>
            </a:r>
            <a:r>
              <a:rPr lang="pt-BR"/>
              <a:t> </a:t>
            </a:r>
            <a:r>
              <a:rPr lang="pt-BR" err="1"/>
              <a:t>ligula</a:t>
            </a:r>
            <a:r>
              <a:rPr lang="pt-BR"/>
              <a:t> </a:t>
            </a:r>
            <a:r>
              <a:rPr lang="pt-BR" err="1"/>
              <a:t>eget</a:t>
            </a:r>
            <a:r>
              <a:rPr lang="pt-BR"/>
              <a:t> </a:t>
            </a:r>
            <a:r>
              <a:rPr lang="pt-BR" err="1"/>
              <a:t>consectetur</a:t>
            </a:r>
            <a:r>
              <a:rPr lang="pt-BR"/>
              <a:t> </a:t>
            </a:r>
            <a:r>
              <a:rPr lang="pt-BR" err="1"/>
              <a:t>feugiat</a:t>
            </a:r>
            <a:r>
              <a:rPr lang="pt-BR"/>
              <a:t>. </a:t>
            </a:r>
          </a:p>
          <a:p>
            <a:pPr lvl="0"/>
            <a:r>
              <a:rPr lang="pt-BR" err="1"/>
              <a:t>Praesent</a:t>
            </a:r>
            <a:r>
              <a:rPr lang="pt-BR"/>
              <a:t> </a:t>
            </a:r>
            <a:r>
              <a:rPr lang="pt-BR" err="1"/>
              <a:t>elit</a:t>
            </a:r>
            <a:r>
              <a:rPr lang="pt-BR"/>
              <a:t> est, </a:t>
            </a:r>
            <a:r>
              <a:rPr lang="pt-BR" err="1"/>
              <a:t>accumsan</a:t>
            </a:r>
            <a:r>
              <a:rPr lang="pt-BR"/>
              <a:t> </a:t>
            </a:r>
            <a:r>
              <a:rPr lang="pt-BR" err="1"/>
              <a:t>eget</a:t>
            </a:r>
            <a:r>
              <a:rPr lang="pt-BR"/>
              <a:t> </a:t>
            </a:r>
            <a:r>
              <a:rPr lang="pt-BR" err="1"/>
              <a:t>consectetur</a:t>
            </a:r>
            <a:r>
              <a:rPr lang="pt-BR"/>
              <a:t> ac, </a:t>
            </a:r>
            <a:r>
              <a:rPr lang="pt-BR" err="1"/>
              <a:t>lacinia</a:t>
            </a:r>
            <a:r>
              <a:rPr lang="pt-BR"/>
              <a:t> id mi. </a:t>
            </a:r>
            <a:r>
              <a:rPr lang="pt-BR" err="1"/>
              <a:t>Duis</a:t>
            </a:r>
            <a:r>
              <a:rPr lang="pt-BR"/>
              <a:t> </a:t>
            </a:r>
            <a:r>
              <a:rPr lang="pt-BR" err="1"/>
              <a:t>molestie</a:t>
            </a:r>
            <a:r>
              <a:rPr lang="pt-BR"/>
              <a:t> </a:t>
            </a:r>
            <a:r>
              <a:rPr lang="pt-BR" err="1"/>
              <a:t>semper</a:t>
            </a:r>
            <a:r>
              <a:rPr lang="pt-BR"/>
              <a:t> nunc </a:t>
            </a:r>
            <a:r>
              <a:rPr lang="pt-BR" err="1"/>
              <a:t>venenatis</a:t>
            </a:r>
            <a:r>
              <a:rPr lang="pt-BR"/>
              <a:t> </a:t>
            </a:r>
            <a:r>
              <a:rPr lang="pt-BR" err="1"/>
              <a:t>posuere</a:t>
            </a:r>
            <a:r>
              <a:rPr lang="pt-BR"/>
              <a:t>. </a:t>
            </a:r>
          </a:p>
        </p:txBody>
      </p:sp>
      <p:sp>
        <p:nvSpPr>
          <p:cNvPr id="21" name="Content Placeholder 2"/>
          <p:cNvSpPr>
            <a:spLocks noGrp="1"/>
          </p:cNvSpPr>
          <p:nvPr>
            <p:ph idx="19" hasCustomPrompt="1"/>
          </p:nvPr>
        </p:nvSpPr>
        <p:spPr>
          <a:xfrm>
            <a:off x="6189133" y="2306636"/>
            <a:ext cx="2583568" cy="4183387"/>
          </a:xfrm>
          <a:prstGeom prst="rect">
            <a:avLst/>
          </a:prstGeom>
          <a:solidFill>
            <a:srgbClr val="ECF4E0"/>
          </a:solidFill>
        </p:spPr>
        <p:txBody>
          <a:bodyPr lIns="180000" tIns="180000" rIns="180000" bIns="180000">
            <a:noAutofit/>
          </a:bodyPr>
          <a:lstStyle>
            <a:lvl1pPr marL="342891" indent="-342891">
              <a:buClr>
                <a:srgbClr val="032E61"/>
              </a:buClr>
              <a:buSzPct val="80000"/>
              <a:buFont typeface="Bahnschrift SemiBold SemiConden" panose="020B0502040204020203" pitchFamily="34" charset="0"/>
              <a:buChar char="&gt;"/>
              <a:defRPr sz="1600" b="0">
                <a:solidFill>
                  <a:schemeClr val="tx1"/>
                </a:solidFill>
              </a:defRPr>
            </a:lvl1pPr>
            <a:lvl2pPr marL="457189" indent="0">
              <a:buNone/>
              <a:defRPr/>
            </a:lvl2pPr>
          </a:lstStyle>
          <a:p>
            <a:pPr lvl="0"/>
            <a:r>
              <a:rPr lang="pt-BR" err="1"/>
              <a:t>Sed</a:t>
            </a:r>
            <a:r>
              <a:rPr lang="pt-BR"/>
              <a:t> ac </a:t>
            </a:r>
            <a:r>
              <a:rPr lang="pt-BR" err="1"/>
              <a:t>elementum</a:t>
            </a:r>
            <a:r>
              <a:rPr lang="pt-BR"/>
              <a:t> ante, id </a:t>
            </a:r>
            <a:r>
              <a:rPr lang="pt-BR" err="1"/>
              <a:t>varius</a:t>
            </a:r>
            <a:r>
              <a:rPr lang="pt-BR"/>
              <a:t> </a:t>
            </a:r>
            <a:r>
              <a:rPr lang="pt-BR" err="1"/>
              <a:t>orci</a:t>
            </a:r>
            <a:r>
              <a:rPr lang="pt-BR"/>
              <a:t>. </a:t>
            </a:r>
            <a:r>
              <a:rPr lang="pt-BR" err="1"/>
              <a:t>Maecenas</a:t>
            </a:r>
            <a:r>
              <a:rPr lang="pt-BR"/>
              <a:t> </a:t>
            </a:r>
            <a:r>
              <a:rPr lang="pt-BR" err="1"/>
              <a:t>interdum</a:t>
            </a:r>
            <a:r>
              <a:rPr lang="pt-BR"/>
              <a:t> </a:t>
            </a:r>
            <a:r>
              <a:rPr lang="pt-BR" err="1"/>
              <a:t>ligula</a:t>
            </a:r>
            <a:r>
              <a:rPr lang="pt-BR"/>
              <a:t> </a:t>
            </a:r>
            <a:r>
              <a:rPr lang="pt-BR" err="1"/>
              <a:t>eget</a:t>
            </a:r>
            <a:r>
              <a:rPr lang="pt-BR"/>
              <a:t> </a:t>
            </a:r>
            <a:r>
              <a:rPr lang="pt-BR" err="1"/>
              <a:t>consectetur</a:t>
            </a:r>
            <a:r>
              <a:rPr lang="pt-BR"/>
              <a:t> </a:t>
            </a:r>
            <a:r>
              <a:rPr lang="pt-BR" err="1"/>
              <a:t>feugiat</a:t>
            </a:r>
            <a:r>
              <a:rPr lang="pt-BR"/>
              <a:t>. </a:t>
            </a:r>
          </a:p>
          <a:p>
            <a:pPr lvl="0"/>
            <a:r>
              <a:rPr lang="pt-BR" err="1"/>
              <a:t>Praesent</a:t>
            </a:r>
            <a:r>
              <a:rPr lang="pt-BR"/>
              <a:t> </a:t>
            </a:r>
            <a:r>
              <a:rPr lang="pt-BR" err="1"/>
              <a:t>elit</a:t>
            </a:r>
            <a:r>
              <a:rPr lang="pt-BR"/>
              <a:t> est, </a:t>
            </a:r>
            <a:r>
              <a:rPr lang="pt-BR" err="1"/>
              <a:t>accumsan</a:t>
            </a:r>
            <a:r>
              <a:rPr lang="pt-BR"/>
              <a:t> </a:t>
            </a:r>
            <a:r>
              <a:rPr lang="pt-BR" err="1"/>
              <a:t>eget</a:t>
            </a:r>
            <a:r>
              <a:rPr lang="pt-BR"/>
              <a:t> </a:t>
            </a:r>
            <a:r>
              <a:rPr lang="pt-BR" err="1"/>
              <a:t>consectetur</a:t>
            </a:r>
            <a:r>
              <a:rPr lang="pt-BR"/>
              <a:t> ac, </a:t>
            </a:r>
            <a:r>
              <a:rPr lang="pt-BR" err="1"/>
              <a:t>lacinia</a:t>
            </a:r>
            <a:r>
              <a:rPr lang="pt-BR"/>
              <a:t> id mi. </a:t>
            </a:r>
            <a:r>
              <a:rPr lang="pt-BR" err="1"/>
              <a:t>Duis</a:t>
            </a:r>
            <a:r>
              <a:rPr lang="pt-BR"/>
              <a:t> </a:t>
            </a:r>
            <a:r>
              <a:rPr lang="pt-BR" err="1"/>
              <a:t>molestie</a:t>
            </a:r>
            <a:r>
              <a:rPr lang="pt-BR"/>
              <a:t> </a:t>
            </a:r>
            <a:r>
              <a:rPr lang="pt-BR" err="1"/>
              <a:t>semper</a:t>
            </a:r>
            <a:r>
              <a:rPr lang="pt-BR"/>
              <a:t> nunc </a:t>
            </a:r>
            <a:r>
              <a:rPr lang="pt-BR" err="1"/>
              <a:t>venenatis</a:t>
            </a:r>
            <a:r>
              <a:rPr lang="pt-BR"/>
              <a:t> </a:t>
            </a:r>
            <a:r>
              <a:rPr lang="pt-BR" err="1"/>
              <a:t>posuere</a:t>
            </a:r>
            <a:r>
              <a:rPr lang="pt-BR"/>
              <a:t>. </a:t>
            </a:r>
          </a:p>
        </p:txBody>
      </p:sp>
      <p:sp>
        <p:nvSpPr>
          <p:cNvPr id="22" name="Text Placeholder 18"/>
          <p:cNvSpPr>
            <a:spLocks noGrp="1"/>
          </p:cNvSpPr>
          <p:nvPr>
            <p:ph type="body" sz="quarter" idx="20" hasCustomPrompt="1"/>
          </p:nvPr>
        </p:nvSpPr>
        <p:spPr>
          <a:xfrm>
            <a:off x="6189133" y="1714775"/>
            <a:ext cx="2583568" cy="473327"/>
          </a:xfrm>
          <a:prstGeom prst="rect">
            <a:avLst/>
          </a:prstGeom>
          <a:solidFill>
            <a:srgbClr val="79AF02"/>
          </a:solidFill>
        </p:spPr>
        <p:txBody>
          <a:bodyPr lIns="180000" anchor="ctr"/>
          <a:lstStyle>
            <a:lvl1pPr marL="0" indent="0" algn="ctr">
              <a:buNone/>
              <a:defRPr sz="1800" b="1" baseline="0">
                <a:solidFill>
                  <a:schemeClr val="bg1"/>
                </a:solidFill>
              </a:defRPr>
            </a:lvl1pPr>
          </a:lstStyle>
          <a:p>
            <a:pPr lvl="0"/>
            <a:r>
              <a:rPr lang="en-US"/>
              <a:t>[SECOND TITLE]</a:t>
            </a:r>
            <a:endParaRPr lang="en-GB"/>
          </a:p>
        </p:txBody>
      </p:sp>
      <p:sp>
        <p:nvSpPr>
          <p:cNvPr id="30" name="Text Placeholder 18"/>
          <p:cNvSpPr>
            <a:spLocks noGrp="1"/>
          </p:cNvSpPr>
          <p:nvPr>
            <p:ph type="body" sz="quarter" idx="23" hasCustomPrompt="1"/>
          </p:nvPr>
        </p:nvSpPr>
        <p:spPr>
          <a:xfrm>
            <a:off x="8958880" y="1704685"/>
            <a:ext cx="2592288" cy="473327"/>
          </a:xfrm>
          <a:prstGeom prst="rect">
            <a:avLst/>
          </a:prstGeom>
          <a:solidFill>
            <a:srgbClr val="6C016F"/>
          </a:solidFill>
        </p:spPr>
        <p:txBody>
          <a:bodyPr lIns="180000" anchor="ctr"/>
          <a:lstStyle>
            <a:lvl1pPr marL="0" indent="0" algn="ctr">
              <a:buNone/>
              <a:defRPr sz="1800" b="1" baseline="0">
                <a:solidFill>
                  <a:schemeClr val="bg1"/>
                </a:solidFill>
              </a:defRPr>
            </a:lvl1pPr>
          </a:lstStyle>
          <a:p>
            <a:pPr lvl="0"/>
            <a:r>
              <a:rPr lang="en-US"/>
              <a:t>[SECOND TITLE]</a:t>
            </a:r>
            <a:endParaRPr lang="en-GB"/>
          </a:p>
        </p:txBody>
      </p:sp>
      <p:sp>
        <p:nvSpPr>
          <p:cNvPr id="32" name="Content Placeholder 2"/>
          <p:cNvSpPr>
            <a:spLocks noGrp="1"/>
          </p:cNvSpPr>
          <p:nvPr>
            <p:ph idx="24" hasCustomPrompt="1"/>
          </p:nvPr>
        </p:nvSpPr>
        <p:spPr>
          <a:xfrm>
            <a:off x="8952096" y="2309487"/>
            <a:ext cx="2599072" cy="4183387"/>
          </a:xfrm>
          <a:prstGeom prst="rect">
            <a:avLst/>
          </a:prstGeom>
          <a:solidFill>
            <a:srgbClr val="FBF3FB"/>
          </a:solidFill>
        </p:spPr>
        <p:txBody>
          <a:bodyPr lIns="180000" tIns="180000" rIns="180000" bIns="180000">
            <a:noAutofit/>
          </a:bodyPr>
          <a:lstStyle>
            <a:lvl1pPr marL="342891" indent="-342891">
              <a:buClr>
                <a:srgbClr val="032E61"/>
              </a:buClr>
              <a:buSzPct val="80000"/>
              <a:buFont typeface="Bahnschrift SemiBold SemiConden" panose="020B0502040204020203" pitchFamily="34" charset="0"/>
              <a:buChar char="&gt;"/>
              <a:defRPr sz="1600" b="0">
                <a:solidFill>
                  <a:schemeClr val="tx1"/>
                </a:solidFill>
              </a:defRPr>
            </a:lvl1pPr>
            <a:lvl2pPr marL="457189" indent="0">
              <a:buNone/>
              <a:defRPr/>
            </a:lvl2pPr>
          </a:lstStyle>
          <a:p>
            <a:pPr lvl="0"/>
            <a:r>
              <a:rPr lang="pt-BR" err="1"/>
              <a:t>Sed</a:t>
            </a:r>
            <a:r>
              <a:rPr lang="pt-BR"/>
              <a:t> ac </a:t>
            </a:r>
            <a:r>
              <a:rPr lang="pt-BR" err="1"/>
              <a:t>elementum</a:t>
            </a:r>
            <a:r>
              <a:rPr lang="pt-BR"/>
              <a:t> ante, id </a:t>
            </a:r>
            <a:r>
              <a:rPr lang="pt-BR" err="1"/>
              <a:t>varius</a:t>
            </a:r>
            <a:r>
              <a:rPr lang="pt-BR"/>
              <a:t> </a:t>
            </a:r>
            <a:r>
              <a:rPr lang="pt-BR" err="1"/>
              <a:t>orci</a:t>
            </a:r>
            <a:r>
              <a:rPr lang="pt-BR"/>
              <a:t>. </a:t>
            </a:r>
            <a:r>
              <a:rPr lang="pt-BR" err="1"/>
              <a:t>Maecenas</a:t>
            </a:r>
            <a:r>
              <a:rPr lang="pt-BR"/>
              <a:t> </a:t>
            </a:r>
            <a:r>
              <a:rPr lang="pt-BR" err="1"/>
              <a:t>interdum</a:t>
            </a:r>
            <a:r>
              <a:rPr lang="pt-BR"/>
              <a:t> </a:t>
            </a:r>
            <a:r>
              <a:rPr lang="pt-BR" err="1"/>
              <a:t>ligula</a:t>
            </a:r>
            <a:r>
              <a:rPr lang="pt-BR"/>
              <a:t> </a:t>
            </a:r>
            <a:r>
              <a:rPr lang="pt-BR" err="1"/>
              <a:t>eget</a:t>
            </a:r>
            <a:r>
              <a:rPr lang="pt-BR"/>
              <a:t> </a:t>
            </a:r>
            <a:r>
              <a:rPr lang="pt-BR" err="1"/>
              <a:t>consectetur</a:t>
            </a:r>
            <a:r>
              <a:rPr lang="pt-BR"/>
              <a:t> </a:t>
            </a:r>
            <a:r>
              <a:rPr lang="pt-BR" err="1"/>
              <a:t>feugiat</a:t>
            </a:r>
            <a:r>
              <a:rPr lang="pt-BR"/>
              <a:t>. </a:t>
            </a:r>
          </a:p>
          <a:p>
            <a:pPr lvl="0"/>
            <a:r>
              <a:rPr lang="pt-BR" err="1"/>
              <a:t>Praesent</a:t>
            </a:r>
            <a:r>
              <a:rPr lang="pt-BR"/>
              <a:t> </a:t>
            </a:r>
            <a:r>
              <a:rPr lang="pt-BR" err="1"/>
              <a:t>elit</a:t>
            </a:r>
            <a:r>
              <a:rPr lang="pt-BR"/>
              <a:t> est, </a:t>
            </a:r>
            <a:r>
              <a:rPr lang="pt-BR" err="1"/>
              <a:t>accumsan</a:t>
            </a:r>
            <a:r>
              <a:rPr lang="pt-BR"/>
              <a:t> </a:t>
            </a:r>
            <a:r>
              <a:rPr lang="pt-BR" err="1"/>
              <a:t>eget</a:t>
            </a:r>
            <a:r>
              <a:rPr lang="pt-BR"/>
              <a:t> </a:t>
            </a:r>
            <a:r>
              <a:rPr lang="pt-BR" err="1"/>
              <a:t>consectetur</a:t>
            </a:r>
            <a:r>
              <a:rPr lang="pt-BR"/>
              <a:t> ac, </a:t>
            </a:r>
            <a:r>
              <a:rPr lang="pt-BR" err="1"/>
              <a:t>lacinia</a:t>
            </a:r>
            <a:r>
              <a:rPr lang="pt-BR"/>
              <a:t> id mi. </a:t>
            </a:r>
            <a:r>
              <a:rPr lang="pt-BR" err="1"/>
              <a:t>Duis</a:t>
            </a:r>
            <a:r>
              <a:rPr lang="pt-BR"/>
              <a:t> </a:t>
            </a:r>
            <a:r>
              <a:rPr lang="pt-BR" err="1"/>
              <a:t>molestie</a:t>
            </a:r>
            <a:r>
              <a:rPr lang="pt-BR"/>
              <a:t> </a:t>
            </a:r>
            <a:r>
              <a:rPr lang="pt-BR" err="1"/>
              <a:t>semper</a:t>
            </a:r>
            <a:r>
              <a:rPr lang="pt-BR"/>
              <a:t> nunc </a:t>
            </a:r>
            <a:r>
              <a:rPr lang="pt-BR" err="1"/>
              <a:t>venenatis</a:t>
            </a:r>
            <a:r>
              <a:rPr lang="pt-BR"/>
              <a:t> </a:t>
            </a:r>
            <a:r>
              <a:rPr lang="pt-BR" err="1"/>
              <a:t>posuere</a:t>
            </a:r>
            <a:r>
              <a:rPr lang="pt-BR"/>
              <a:t>. </a:t>
            </a:r>
          </a:p>
        </p:txBody>
      </p:sp>
      <p:cxnSp>
        <p:nvCxnSpPr>
          <p:cNvPr id="34" name="Straight Connector 33"/>
          <p:cNvCxnSpPr/>
          <p:nvPr/>
        </p:nvCxnSpPr>
        <p:spPr>
          <a:xfrm>
            <a:off x="3406263" y="6501341"/>
            <a:ext cx="2599072" cy="0"/>
          </a:xfrm>
          <a:prstGeom prst="line">
            <a:avLst/>
          </a:prstGeom>
          <a:ln w="25400">
            <a:solidFill>
              <a:srgbClr val="00B5B5"/>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23392" y="6501341"/>
            <a:ext cx="2599072" cy="0"/>
          </a:xfrm>
          <a:prstGeom prst="line">
            <a:avLst/>
          </a:prstGeom>
          <a:ln w="25400">
            <a:solidFill>
              <a:srgbClr val="022249"/>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189133" y="6501341"/>
            <a:ext cx="2583568" cy="0"/>
          </a:xfrm>
          <a:prstGeom prst="line">
            <a:avLst/>
          </a:prstGeom>
          <a:ln w="25400">
            <a:solidFill>
              <a:srgbClr val="79AF0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952096" y="6501341"/>
            <a:ext cx="2599072" cy="0"/>
          </a:xfrm>
          <a:prstGeom prst="line">
            <a:avLst/>
          </a:prstGeom>
          <a:ln w="25400">
            <a:solidFill>
              <a:srgbClr val="6C016F"/>
            </a:solidFill>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title" hasCustomPrompt="1"/>
          </p:nvPr>
        </p:nvSpPr>
        <p:spPr>
          <a:xfrm>
            <a:off x="1022944" y="164637"/>
            <a:ext cx="10472648" cy="864096"/>
          </a:xfrm>
        </p:spPr>
        <p:txBody>
          <a:bodyPr>
            <a:normAutofit/>
          </a:bodyPr>
          <a:lstStyle>
            <a:lvl1pPr>
              <a:defRPr sz="2667" b="1" baseline="0">
                <a:solidFill>
                  <a:srgbClr val="022249"/>
                </a:solidFill>
              </a:defRPr>
            </a:lvl1pPr>
          </a:lstStyle>
          <a:p>
            <a:r>
              <a:rPr lang="en-US"/>
              <a:t>Click to edit slide title style</a:t>
            </a:r>
            <a:br>
              <a:rPr lang="en-US"/>
            </a:br>
            <a:r>
              <a:rPr lang="en-US"/>
              <a:t>Slide title can be extended to two lines</a:t>
            </a:r>
            <a:endParaRPr lang="en-GB"/>
          </a:p>
        </p:txBody>
      </p:sp>
    </p:spTree>
    <p:extLst>
      <p:ext uri="{BB962C8B-B14F-4D97-AF65-F5344CB8AC3E}">
        <p14:creationId xmlns:p14="http://schemas.microsoft.com/office/powerpoint/2010/main" val="2381838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4-item List">
    <p:spTree>
      <p:nvGrpSpPr>
        <p:cNvPr id="1" name=""/>
        <p:cNvGrpSpPr/>
        <p:nvPr/>
      </p:nvGrpSpPr>
      <p:grpSpPr>
        <a:xfrm>
          <a:off x="0" y="0"/>
          <a:ext cx="0" cy="0"/>
          <a:chOff x="0" y="0"/>
          <a:chExt cx="0" cy="0"/>
        </a:xfrm>
      </p:grpSpPr>
      <p:sp>
        <p:nvSpPr>
          <p:cNvPr id="19" name="Rectangle 18"/>
          <p:cNvSpPr/>
          <p:nvPr/>
        </p:nvSpPr>
        <p:spPr>
          <a:xfrm>
            <a:off x="2879131" y="1980457"/>
            <a:ext cx="148235" cy="9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accent1"/>
              </a:solidFill>
            </a:endParaRPr>
          </a:p>
        </p:txBody>
      </p:sp>
      <p:sp>
        <p:nvSpPr>
          <p:cNvPr id="21" name="Text Placeholder 20"/>
          <p:cNvSpPr>
            <a:spLocks noGrp="1"/>
          </p:cNvSpPr>
          <p:nvPr>
            <p:ph type="body" sz="quarter" idx="17" hasCustomPrompt="1"/>
          </p:nvPr>
        </p:nvSpPr>
        <p:spPr>
          <a:xfrm>
            <a:off x="678360" y="1980457"/>
            <a:ext cx="2099451" cy="900000"/>
          </a:xfrm>
          <a:prstGeom prst="rect">
            <a:avLst/>
          </a:prstGeom>
        </p:spPr>
        <p:txBody>
          <a:bodyPr anchor="ctr"/>
          <a:lstStyle>
            <a:lvl1pPr marL="0" indent="0" algn="r">
              <a:buNone/>
              <a:defRPr lang="en-GB" sz="2400" b="1" kern="1200" dirty="0">
                <a:solidFill>
                  <a:srgbClr val="022249"/>
                </a:solidFill>
                <a:latin typeface="+mn-lt"/>
                <a:ea typeface="+mn-ea"/>
                <a:cs typeface="+mn-cs"/>
              </a:defRPr>
            </a:lvl1pPr>
          </a:lstStyle>
          <a:p>
            <a:pPr lvl="0"/>
            <a:r>
              <a:rPr lang="en-US"/>
              <a:t>[Placeholder]</a:t>
            </a:r>
            <a:endParaRPr lang="en-GB"/>
          </a:p>
        </p:txBody>
      </p:sp>
      <p:sp>
        <p:nvSpPr>
          <p:cNvPr id="24" name="Text Placeholder 20"/>
          <p:cNvSpPr>
            <a:spLocks noGrp="1"/>
          </p:cNvSpPr>
          <p:nvPr>
            <p:ph type="body" sz="quarter" idx="20" hasCustomPrompt="1"/>
          </p:nvPr>
        </p:nvSpPr>
        <p:spPr>
          <a:xfrm>
            <a:off x="3128684" y="1980457"/>
            <a:ext cx="8341549" cy="900000"/>
          </a:xfrm>
          <a:prstGeom prst="rect">
            <a:avLst/>
          </a:prstGeom>
        </p:spPr>
        <p:txBody>
          <a:bodyPr anchor="ctr"/>
          <a:lstStyle>
            <a:lvl1pPr marL="0" indent="0" algn="l">
              <a:buNone/>
              <a:defRPr lang="en-GB" sz="1800" b="0" kern="1200" dirty="0">
                <a:solidFill>
                  <a:schemeClr val="tx1"/>
                </a:solidFill>
                <a:latin typeface="+mn-lt"/>
                <a:ea typeface="+mn-ea"/>
                <a:cs typeface="+mn-cs"/>
              </a:defRPr>
            </a:lvl1pPr>
          </a:lstStyle>
          <a:p>
            <a:pPr lvl="0"/>
            <a:r>
              <a:rPr lang="en-US" err="1"/>
              <a:t>Sed</a:t>
            </a:r>
            <a:r>
              <a:rPr lang="en-US"/>
              <a:t> ac </a:t>
            </a:r>
            <a:r>
              <a:rPr lang="en-US" err="1"/>
              <a:t>elementum</a:t>
            </a:r>
            <a:r>
              <a:rPr lang="en-US"/>
              <a:t> ante, id </a:t>
            </a:r>
            <a:r>
              <a:rPr lang="en-US" err="1"/>
              <a:t>varius</a:t>
            </a:r>
            <a:r>
              <a:rPr lang="en-US"/>
              <a:t> </a:t>
            </a:r>
            <a:r>
              <a:rPr lang="en-US" err="1"/>
              <a:t>orci</a:t>
            </a:r>
            <a:r>
              <a:rPr lang="en-US"/>
              <a:t>. Maecenas </a:t>
            </a:r>
            <a:r>
              <a:rPr lang="en-US" err="1"/>
              <a:t>interdum</a:t>
            </a:r>
            <a:r>
              <a:rPr lang="en-US"/>
              <a:t> ligula </a:t>
            </a:r>
            <a:r>
              <a:rPr lang="en-US" err="1"/>
              <a:t>eget</a:t>
            </a:r>
            <a:r>
              <a:rPr lang="en-US"/>
              <a:t> </a:t>
            </a:r>
            <a:r>
              <a:rPr lang="en-US" err="1"/>
              <a:t>consectetur</a:t>
            </a:r>
            <a:r>
              <a:rPr lang="en-US"/>
              <a:t> </a:t>
            </a:r>
            <a:r>
              <a:rPr lang="en-US" err="1"/>
              <a:t>feugiat</a:t>
            </a:r>
            <a:r>
              <a:rPr lang="en-US"/>
              <a:t>. </a:t>
            </a:r>
            <a:r>
              <a:rPr lang="en-US" err="1"/>
              <a:t>Praesent</a:t>
            </a:r>
            <a:r>
              <a:rPr lang="en-US"/>
              <a:t> </a:t>
            </a:r>
            <a:r>
              <a:rPr lang="en-US" err="1"/>
              <a:t>elit</a:t>
            </a:r>
            <a:r>
              <a:rPr lang="en-US"/>
              <a:t> </a:t>
            </a:r>
            <a:r>
              <a:rPr lang="en-US" err="1"/>
              <a:t>est</a:t>
            </a:r>
            <a:r>
              <a:rPr lang="en-US"/>
              <a:t>, </a:t>
            </a:r>
            <a:r>
              <a:rPr lang="en-US" err="1"/>
              <a:t>accumsan</a:t>
            </a:r>
            <a:r>
              <a:rPr lang="en-US"/>
              <a:t> </a:t>
            </a:r>
            <a:r>
              <a:rPr lang="en-US" err="1"/>
              <a:t>eget</a:t>
            </a:r>
            <a:r>
              <a:rPr lang="en-US"/>
              <a:t> </a:t>
            </a:r>
            <a:r>
              <a:rPr lang="en-US" err="1"/>
              <a:t>consectetur</a:t>
            </a:r>
            <a:r>
              <a:rPr lang="en-US"/>
              <a:t> ac, </a:t>
            </a:r>
            <a:r>
              <a:rPr lang="en-US" err="1"/>
              <a:t>lacinia</a:t>
            </a:r>
            <a:r>
              <a:rPr lang="en-US"/>
              <a:t> id mi. </a:t>
            </a:r>
            <a:endParaRPr lang="en-GB"/>
          </a:p>
        </p:txBody>
      </p:sp>
      <p:sp>
        <p:nvSpPr>
          <p:cNvPr id="20" name="Rectangle 19"/>
          <p:cNvSpPr/>
          <p:nvPr/>
        </p:nvSpPr>
        <p:spPr>
          <a:xfrm>
            <a:off x="2879131" y="3081491"/>
            <a:ext cx="148235"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accent1"/>
              </a:solidFill>
            </a:endParaRPr>
          </a:p>
        </p:txBody>
      </p:sp>
      <p:sp>
        <p:nvSpPr>
          <p:cNvPr id="27" name="Text Placeholder 20"/>
          <p:cNvSpPr>
            <a:spLocks noGrp="1"/>
          </p:cNvSpPr>
          <p:nvPr>
            <p:ph type="body" sz="quarter" idx="21" hasCustomPrompt="1"/>
          </p:nvPr>
        </p:nvSpPr>
        <p:spPr>
          <a:xfrm>
            <a:off x="678360" y="3081491"/>
            <a:ext cx="2099451" cy="900000"/>
          </a:xfrm>
          <a:prstGeom prst="rect">
            <a:avLst/>
          </a:prstGeom>
        </p:spPr>
        <p:txBody>
          <a:bodyPr anchor="ctr"/>
          <a:lstStyle>
            <a:lvl1pPr marL="0" indent="0" algn="r">
              <a:buNone/>
              <a:defRPr lang="en-GB" sz="2400" b="1" kern="1200" dirty="0">
                <a:solidFill>
                  <a:srgbClr val="00B5B5"/>
                </a:solidFill>
                <a:latin typeface="+mn-lt"/>
                <a:ea typeface="+mn-ea"/>
                <a:cs typeface="+mn-cs"/>
              </a:defRPr>
            </a:lvl1pPr>
          </a:lstStyle>
          <a:p>
            <a:pPr lvl="0"/>
            <a:r>
              <a:rPr lang="en-US"/>
              <a:t>[Placeholder]</a:t>
            </a:r>
            <a:endParaRPr lang="en-GB"/>
          </a:p>
        </p:txBody>
      </p:sp>
      <p:sp>
        <p:nvSpPr>
          <p:cNvPr id="28" name="Text Placeholder 20"/>
          <p:cNvSpPr>
            <a:spLocks noGrp="1"/>
          </p:cNvSpPr>
          <p:nvPr>
            <p:ph type="body" sz="quarter" idx="22" hasCustomPrompt="1"/>
          </p:nvPr>
        </p:nvSpPr>
        <p:spPr>
          <a:xfrm>
            <a:off x="3128684" y="3081491"/>
            <a:ext cx="8341549" cy="900000"/>
          </a:xfrm>
          <a:prstGeom prst="rect">
            <a:avLst/>
          </a:prstGeom>
        </p:spPr>
        <p:txBody>
          <a:bodyPr anchor="ctr"/>
          <a:lstStyle>
            <a:lvl1pPr marL="0" indent="0" algn="l">
              <a:buNone/>
              <a:defRPr lang="en-GB" sz="1800" b="0" kern="1200" dirty="0">
                <a:solidFill>
                  <a:schemeClr val="tx1"/>
                </a:solidFill>
                <a:latin typeface="+mn-lt"/>
                <a:ea typeface="+mn-ea"/>
                <a:cs typeface="+mn-cs"/>
              </a:defRPr>
            </a:lvl1pPr>
          </a:lstStyle>
          <a:p>
            <a:pPr lvl="0"/>
            <a:r>
              <a:rPr lang="en-US" err="1"/>
              <a:t>Sed</a:t>
            </a:r>
            <a:r>
              <a:rPr lang="en-US"/>
              <a:t> ac </a:t>
            </a:r>
            <a:r>
              <a:rPr lang="en-US" err="1"/>
              <a:t>elementum</a:t>
            </a:r>
            <a:r>
              <a:rPr lang="en-US"/>
              <a:t> ante, id </a:t>
            </a:r>
            <a:r>
              <a:rPr lang="en-US" err="1"/>
              <a:t>varius</a:t>
            </a:r>
            <a:r>
              <a:rPr lang="en-US"/>
              <a:t> </a:t>
            </a:r>
            <a:r>
              <a:rPr lang="en-US" err="1"/>
              <a:t>orci</a:t>
            </a:r>
            <a:r>
              <a:rPr lang="en-US"/>
              <a:t>. Maecenas </a:t>
            </a:r>
            <a:r>
              <a:rPr lang="en-US" err="1"/>
              <a:t>interdum</a:t>
            </a:r>
            <a:r>
              <a:rPr lang="en-US"/>
              <a:t> ligula </a:t>
            </a:r>
            <a:r>
              <a:rPr lang="en-US" err="1"/>
              <a:t>eget</a:t>
            </a:r>
            <a:r>
              <a:rPr lang="en-US"/>
              <a:t> </a:t>
            </a:r>
            <a:r>
              <a:rPr lang="en-US" err="1"/>
              <a:t>consectetur</a:t>
            </a:r>
            <a:r>
              <a:rPr lang="en-US"/>
              <a:t> </a:t>
            </a:r>
            <a:r>
              <a:rPr lang="en-US" err="1"/>
              <a:t>feugiat</a:t>
            </a:r>
            <a:r>
              <a:rPr lang="en-US"/>
              <a:t>. </a:t>
            </a:r>
            <a:r>
              <a:rPr lang="en-US" err="1"/>
              <a:t>Praesent</a:t>
            </a:r>
            <a:r>
              <a:rPr lang="en-US"/>
              <a:t> </a:t>
            </a:r>
            <a:r>
              <a:rPr lang="en-US" err="1"/>
              <a:t>elit</a:t>
            </a:r>
            <a:r>
              <a:rPr lang="en-US"/>
              <a:t> </a:t>
            </a:r>
            <a:r>
              <a:rPr lang="en-US" err="1"/>
              <a:t>est</a:t>
            </a:r>
            <a:r>
              <a:rPr lang="en-US"/>
              <a:t>, </a:t>
            </a:r>
            <a:r>
              <a:rPr lang="en-US" err="1"/>
              <a:t>accumsan</a:t>
            </a:r>
            <a:r>
              <a:rPr lang="en-US"/>
              <a:t> </a:t>
            </a:r>
            <a:r>
              <a:rPr lang="en-US" err="1"/>
              <a:t>eget</a:t>
            </a:r>
            <a:r>
              <a:rPr lang="en-US"/>
              <a:t> </a:t>
            </a:r>
            <a:r>
              <a:rPr lang="en-US" err="1"/>
              <a:t>consectetur</a:t>
            </a:r>
            <a:r>
              <a:rPr lang="en-US"/>
              <a:t> ac, </a:t>
            </a:r>
            <a:r>
              <a:rPr lang="en-US" err="1"/>
              <a:t>lacinia</a:t>
            </a:r>
            <a:r>
              <a:rPr lang="en-US"/>
              <a:t> id mi. </a:t>
            </a:r>
            <a:endParaRPr lang="en-GB"/>
          </a:p>
        </p:txBody>
      </p:sp>
      <p:sp>
        <p:nvSpPr>
          <p:cNvPr id="29" name="Rectangle 28"/>
          <p:cNvSpPr/>
          <p:nvPr/>
        </p:nvSpPr>
        <p:spPr>
          <a:xfrm>
            <a:off x="2879131" y="4182525"/>
            <a:ext cx="148235" cy="90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accent1"/>
              </a:solidFill>
            </a:endParaRPr>
          </a:p>
        </p:txBody>
      </p:sp>
      <p:sp>
        <p:nvSpPr>
          <p:cNvPr id="30" name="Text Placeholder 20"/>
          <p:cNvSpPr>
            <a:spLocks noGrp="1"/>
          </p:cNvSpPr>
          <p:nvPr>
            <p:ph type="body" sz="quarter" idx="23" hasCustomPrompt="1"/>
          </p:nvPr>
        </p:nvSpPr>
        <p:spPr>
          <a:xfrm>
            <a:off x="678360" y="4182525"/>
            <a:ext cx="2099451" cy="900000"/>
          </a:xfrm>
          <a:prstGeom prst="rect">
            <a:avLst/>
          </a:prstGeom>
        </p:spPr>
        <p:txBody>
          <a:bodyPr anchor="ctr"/>
          <a:lstStyle>
            <a:lvl1pPr marL="0" indent="0" algn="r">
              <a:buNone/>
              <a:defRPr lang="en-GB" sz="2400" b="1" kern="1200" dirty="0">
                <a:solidFill>
                  <a:srgbClr val="79AF02"/>
                </a:solidFill>
                <a:latin typeface="+mn-lt"/>
                <a:ea typeface="+mn-ea"/>
                <a:cs typeface="+mn-cs"/>
              </a:defRPr>
            </a:lvl1pPr>
          </a:lstStyle>
          <a:p>
            <a:pPr lvl="0"/>
            <a:r>
              <a:rPr lang="en-US"/>
              <a:t>[Placeholder]</a:t>
            </a:r>
            <a:endParaRPr lang="en-GB"/>
          </a:p>
        </p:txBody>
      </p:sp>
      <p:sp>
        <p:nvSpPr>
          <p:cNvPr id="31" name="Text Placeholder 20"/>
          <p:cNvSpPr>
            <a:spLocks noGrp="1"/>
          </p:cNvSpPr>
          <p:nvPr>
            <p:ph type="body" sz="quarter" idx="24" hasCustomPrompt="1"/>
          </p:nvPr>
        </p:nvSpPr>
        <p:spPr>
          <a:xfrm>
            <a:off x="3128684" y="4182525"/>
            <a:ext cx="8341549" cy="900000"/>
          </a:xfrm>
          <a:prstGeom prst="rect">
            <a:avLst/>
          </a:prstGeom>
        </p:spPr>
        <p:txBody>
          <a:bodyPr anchor="ctr"/>
          <a:lstStyle>
            <a:lvl1pPr marL="0" indent="0" algn="l">
              <a:buNone/>
              <a:defRPr lang="en-GB" sz="1800" b="0" kern="1200" dirty="0">
                <a:solidFill>
                  <a:schemeClr val="tx1"/>
                </a:solidFill>
                <a:latin typeface="+mn-lt"/>
                <a:ea typeface="+mn-ea"/>
                <a:cs typeface="+mn-cs"/>
              </a:defRPr>
            </a:lvl1pPr>
          </a:lstStyle>
          <a:p>
            <a:pPr lvl="0"/>
            <a:r>
              <a:rPr lang="en-US" err="1"/>
              <a:t>Sed</a:t>
            </a:r>
            <a:r>
              <a:rPr lang="en-US"/>
              <a:t> ac </a:t>
            </a:r>
            <a:r>
              <a:rPr lang="en-US" err="1"/>
              <a:t>elementum</a:t>
            </a:r>
            <a:r>
              <a:rPr lang="en-US"/>
              <a:t> ante, id </a:t>
            </a:r>
            <a:r>
              <a:rPr lang="en-US" err="1"/>
              <a:t>varius</a:t>
            </a:r>
            <a:r>
              <a:rPr lang="en-US"/>
              <a:t> </a:t>
            </a:r>
            <a:r>
              <a:rPr lang="en-US" err="1"/>
              <a:t>orci</a:t>
            </a:r>
            <a:r>
              <a:rPr lang="en-US"/>
              <a:t>. Maecenas </a:t>
            </a:r>
            <a:r>
              <a:rPr lang="en-US" err="1"/>
              <a:t>interdum</a:t>
            </a:r>
            <a:r>
              <a:rPr lang="en-US"/>
              <a:t> ligula </a:t>
            </a:r>
            <a:r>
              <a:rPr lang="en-US" err="1"/>
              <a:t>eget</a:t>
            </a:r>
            <a:r>
              <a:rPr lang="en-US"/>
              <a:t> </a:t>
            </a:r>
            <a:r>
              <a:rPr lang="en-US" err="1"/>
              <a:t>consectetur</a:t>
            </a:r>
            <a:r>
              <a:rPr lang="en-US"/>
              <a:t> </a:t>
            </a:r>
            <a:r>
              <a:rPr lang="en-US" err="1"/>
              <a:t>feugiat</a:t>
            </a:r>
            <a:r>
              <a:rPr lang="en-US"/>
              <a:t>. </a:t>
            </a:r>
            <a:r>
              <a:rPr lang="en-US" err="1"/>
              <a:t>Praesent</a:t>
            </a:r>
            <a:r>
              <a:rPr lang="en-US"/>
              <a:t> </a:t>
            </a:r>
            <a:r>
              <a:rPr lang="en-US" err="1"/>
              <a:t>elit</a:t>
            </a:r>
            <a:r>
              <a:rPr lang="en-US"/>
              <a:t> </a:t>
            </a:r>
            <a:r>
              <a:rPr lang="en-US" err="1"/>
              <a:t>est</a:t>
            </a:r>
            <a:r>
              <a:rPr lang="en-US"/>
              <a:t>, </a:t>
            </a:r>
            <a:r>
              <a:rPr lang="en-US" err="1"/>
              <a:t>accumsan</a:t>
            </a:r>
            <a:r>
              <a:rPr lang="en-US"/>
              <a:t> </a:t>
            </a:r>
            <a:r>
              <a:rPr lang="en-US" err="1"/>
              <a:t>eget</a:t>
            </a:r>
            <a:r>
              <a:rPr lang="en-US"/>
              <a:t> </a:t>
            </a:r>
            <a:r>
              <a:rPr lang="en-US" err="1"/>
              <a:t>consectetur</a:t>
            </a:r>
            <a:r>
              <a:rPr lang="en-US"/>
              <a:t> ac, </a:t>
            </a:r>
            <a:r>
              <a:rPr lang="en-US" err="1"/>
              <a:t>lacinia</a:t>
            </a:r>
            <a:r>
              <a:rPr lang="en-US"/>
              <a:t> id mi. </a:t>
            </a:r>
            <a:endParaRPr lang="en-GB"/>
          </a:p>
        </p:txBody>
      </p:sp>
      <p:sp>
        <p:nvSpPr>
          <p:cNvPr id="32" name="Rectangle 31"/>
          <p:cNvSpPr/>
          <p:nvPr/>
        </p:nvSpPr>
        <p:spPr>
          <a:xfrm>
            <a:off x="2885391" y="5259835"/>
            <a:ext cx="148235" cy="90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accent1"/>
              </a:solidFill>
            </a:endParaRPr>
          </a:p>
        </p:txBody>
      </p:sp>
      <p:sp>
        <p:nvSpPr>
          <p:cNvPr id="33" name="Text Placeholder 20"/>
          <p:cNvSpPr>
            <a:spLocks noGrp="1"/>
          </p:cNvSpPr>
          <p:nvPr>
            <p:ph type="body" sz="quarter" idx="25" hasCustomPrompt="1"/>
          </p:nvPr>
        </p:nvSpPr>
        <p:spPr>
          <a:xfrm>
            <a:off x="678360" y="5259835"/>
            <a:ext cx="2099451" cy="900000"/>
          </a:xfrm>
          <a:prstGeom prst="rect">
            <a:avLst/>
          </a:prstGeom>
        </p:spPr>
        <p:txBody>
          <a:bodyPr anchor="ctr"/>
          <a:lstStyle>
            <a:lvl1pPr marL="0" indent="0" algn="r">
              <a:buNone/>
              <a:defRPr lang="en-GB" sz="2400" b="1" kern="1200" dirty="0">
                <a:solidFill>
                  <a:srgbClr val="6C016F"/>
                </a:solidFill>
                <a:latin typeface="+mn-lt"/>
                <a:ea typeface="+mn-ea"/>
                <a:cs typeface="+mn-cs"/>
              </a:defRPr>
            </a:lvl1pPr>
          </a:lstStyle>
          <a:p>
            <a:pPr lvl="0"/>
            <a:r>
              <a:rPr lang="en-US"/>
              <a:t>[Placeholder]</a:t>
            </a:r>
            <a:endParaRPr lang="en-GB"/>
          </a:p>
        </p:txBody>
      </p:sp>
      <p:sp>
        <p:nvSpPr>
          <p:cNvPr id="34" name="Text Placeholder 20"/>
          <p:cNvSpPr>
            <a:spLocks noGrp="1"/>
          </p:cNvSpPr>
          <p:nvPr>
            <p:ph type="body" sz="quarter" idx="26" hasCustomPrompt="1"/>
          </p:nvPr>
        </p:nvSpPr>
        <p:spPr>
          <a:xfrm>
            <a:off x="3128684" y="5259835"/>
            <a:ext cx="8341549" cy="900000"/>
          </a:xfrm>
          <a:prstGeom prst="rect">
            <a:avLst/>
          </a:prstGeom>
        </p:spPr>
        <p:txBody>
          <a:bodyPr anchor="ctr"/>
          <a:lstStyle>
            <a:lvl1pPr marL="0" indent="0" algn="l">
              <a:buNone/>
              <a:defRPr lang="en-GB" sz="1800" b="0" kern="1200" dirty="0">
                <a:solidFill>
                  <a:schemeClr val="tx1"/>
                </a:solidFill>
                <a:latin typeface="+mn-lt"/>
                <a:ea typeface="+mn-ea"/>
                <a:cs typeface="+mn-cs"/>
              </a:defRPr>
            </a:lvl1pPr>
          </a:lstStyle>
          <a:p>
            <a:pPr lvl="0"/>
            <a:r>
              <a:rPr lang="en-US" err="1"/>
              <a:t>Sed</a:t>
            </a:r>
            <a:r>
              <a:rPr lang="en-US"/>
              <a:t> ac </a:t>
            </a:r>
            <a:r>
              <a:rPr lang="en-US" err="1"/>
              <a:t>elementum</a:t>
            </a:r>
            <a:r>
              <a:rPr lang="en-US"/>
              <a:t> ante, id </a:t>
            </a:r>
            <a:r>
              <a:rPr lang="en-US" err="1"/>
              <a:t>varius</a:t>
            </a:r>
            <a:r>
              <a:rPr lang="en-US"/>
              <a:t> </a:t>
            </a:r>
            <a:r>
              <a:rPr lang="en-US" err="1"/>
              <a:t>orci</a:t>
            </a:r>
            <a:r>
              <a:rPr lang="en-US"/>
              <a:t>. Maecenas </a:t>
            </a:r>
            <a:r>
              <a:rPr lang="en-US" err="1"/>
              <a:t>interdum</a:t>
            </a:r>
            <a:r>
              <a:rPr lang="en-US"/>
              <a:t> ligula </a:t>
            </a:r>
            <a:r>
              <a:rPr lang="en-US" err="1"/>
              <a:t>eget</a:t>
            </a:r>
            <a:r>
              <a:rPr lang="en-US"/>
              <a:t> </a:t>
            </a:r>
            <a:r>
              <a:rPr lang="en-US" err="1"/>
              <a:t>consectetur</a:t>
            </a:r>
            <a:r>
              <a:rPr lang="en-US"/>
              <a:t> </a:t>
            </a:r>
            <a:r>
              <a:rPr lang="en-US" err="1"/>
              <a:t>feugiat</a:t>
            </a:r>
            <a:r>
              <a:rPr lang="en-US"/>
              <a:t>. </a:t>
            </a:r>
            <a:r>
              <a:rPr lang="en-US" err="1"/>
              <a:t>Praesent</a:t>
            </a:r>
            <a:r>
              <a:rPr lang="en-US"/>
              <a:t> </a:t>
            </a:r>
            <a:r>
              <a:rPr lang="en-US" err="1"/>
              <a:t>elit</a:t>
            </a:r>
            <a:r>
              <a:rPr lang="en-US"/>
              <a:t> </a:t>
            </a:r>
            <a:r>
              <a:rPr lang="en-US" err="1"/>
              <a:t>est</a:t>
            </a:r>
            <a:r>
              <a:rPr lang="en-US"/>
              <a:t>, </a:t>
            </a:r>
            <a:r>
              <a:rPr lang="en-US" err="1"/>
              <a:t>accumsan</a:t>
            </a:r>
            <a:r>
              <a:rPr lang="en-US"/>
              <a:t> </a:t>
            </a:r>
            <a:r>
              <a:rPr lang="en-US" err="1"/>
              <a:t>eget</a:t>
            </a:r>
            <a:r>
              <a:rPr lang="en-US"/>
              <a:t> </a:t>
            </a:r>
            <a:r>
              <a:rPr lang="en-US" err="1"/>
              <a:t>consectetur</a:t>
            </a:r>
            <a:r>
              <a:rPr lang="en-US"/>
              <a:t> ac, </a:t>
            </a:r>
            <a:r>
              <a:rPr lang="en-US" err="1"/>
              <a:t>lacinia</a:t>
            </a:r>
            <a:r>
              <a:rPr lang="en-US"/>
              <a:t> id mi. </a:t>
            </a:r>
            <a:endParaRPr lang="en-GB"/>
          </a:p>
        </p:txBody>
      </p:sp>
      <p:sp>
        <p:nvSpPr>
          <p:cNvPr id="4" name="Slide Number Placeholder 3"/>
          <p:cNvSpPr>
            <a:spLocks noGrp="1"/>
          </p:cNvSpPr>
          <p:nvPr>
            <p:ph type="sldNum" sz="quarter" idx="29"/>
          </p:nvPr>
        </p:nvSpPr>
        <p:spPr>
          <a:xfrm>
            <a:off x="8610600" y="6356351"/>
            <a:ext cx="2743200" cy="365125"/>
          </a:xfrm>
          <a:prstGeom prst="rect">
            <a:avLst/>
          </a:prstGeom>
        </p:spPr>
        <p:txBody>
          <a:bodyPr/>
          <a:lstStyle/>
          <a:p>
            <a:fld id="{93089F39-41F0-4525-BA0D-374E56991727}" type="slidenum">
              <a:rPr lang="en-GB" smtClean="0"/>
              <a:t>‹#›</a:t>
            </a:fld>
            <a:endParaRPr lang="en-GB"/>
          </a:p>
        </p:txBody>
      </p:sp>
      <p:sp>
        <p:nvSpPr>
          <p:cNvPr id="22" name="Text Placeholder 13"/>
          <p:cNvSpPr>
            <a:spLocks noGrp="1"/>
          </p:cNvSpPr>
          <p:nvPr>
            <p:ph type="body" sz="quarter" idx="14" hasCustomPrompt="1"/>
          </p:nvPr>
        </p:nvSpPr>
        <p:spPr>
          <a:xfrm>
            <a:off x="515938" y="1148508"/>
            <a:ext cx="11160125" cy="670859"/>
          </a:xfrm>
          <a:prstGeom prst="rect">
            <a:avLst/>
          </a:prstGeom>
          <a:solidFill>
            <a:schemeClr val="bg1">
              <a:lumMod val="95000"/>
            </a:schemeClr>
          </a:solidFill>
        </p:spPr>
        <p:txBody>
          <a:bodyPr anchor="ctr">
            <a:normAutofit/>
          </a:bodyPr>
          <a:lstStyle>
            <a:lvl1pPr marL="0" indent="0" algn="ctr">
              <a:buNone/>
              <a:defRPr sz="1400" baseline="0">
                <a:solidFill>
                  <a:schemeClr val="tx1"/>
                </a:solidFill>
                <a:latin typeface="+mn-lt"/>
              </a:defRPr>
            </a:lvl1pPr>
            <a:lvl2pPr marL="457189" indent="0">
              <a:buNone/>
              <a:defRPr/>
            </a:lvl2pPr>
            <a:lvl3pPr marL="914377" indent="0">
              <a:buNone/>
              <a:defRPr/>
            </a:lvl3pPr>
            <a:lvl4pPr marL="1371566" indent="0">
              <a:buNone/>
              <a:defRPr/>
            </a:lvl4pPr>
            <a:lvl5pPr marL="1828754" indent="0">
              <a:buNone/>
              <a:defRPr/>
            </a:lvl5pPr>
          </a:lstStyle>
          <a:p>
            <a:pPr lvl="0"/>
            <a:r>
              <a:rPr lang="en-US"/>
              <a:t>This is a placeholder for a short introduction text to the slide. </a:t>
            </a:r>
            <a:r>
              <a:rPr lang="en-US" err="1"/>
              <a:t>Aliquam</a:t>
            </a:r>
            <a:r>
              <a:rPr lang="en-US"/>
              <a:t> </a:t>
            </a:r>
            <a:r>
              <a:rPr lang="en-US" err="1"/>
              <a:t>erat</a:t>
            </a:r>
            <a:r>
              <a:rPr lang="en-US"/>
              <a:t> </a:t>
            </a:r>
            <a:r>
              <a:rPr lang="en-US" err="1"/>
              <a:t>volutpat</a:t>
            </a:r>
            <a:r>
              <a:rPr lang="en-US"/>
              <a:t>. </a:t>
            </a:r>
            <a:br>
              <a:rPr lang="en-US"/>
            </a:br>
            <a:r>
              <a:rPr lang="en-US"/>
              <a:t>Nam vitae </a:t>
            </a:r>
            <a:r>
              <a:rPr lang="en-US" err="1"/>
              <a:t>vulputate</a:t>
            </a:r>
            <a:r>
              <a:rPr lang="en-US"/>
              <a:t> </a:t>
            </a:r>
            <a:r>
              <a:rPr lang="en-US" err="1"/>
              <a:t>tortor</a:t>
            </a:r>
            <a:r>
              <a:rPr lang="en-US"/>
              <a:t>. Nam </a:t>
            </a:r>
            <a:r>
              <a:rPr lang="en-US" err="1"/>
              <a:t>eget</a:t>
            </a:r>
            <a:r>
              <a:rPr lang="en-US"/>
              <a:t> </a:t>
            </a:r>
            <a:r>
              <a:rPr lang="en-US" err="1"/>
              <a:t>metus</a:t>
            </a:r>
            <a:r>
              <a:rPr lang="en-US"/>
              <a:t> </a:t>
            </a:r>
            <a:r>
              <a:rPr lang="en-US" err="1"/>
              <a:t>leo</a:t>
            </a:r>
            <a:r>
              <a:rPr lang="en-US"/>
              <a:t>. Maecenas dictum ex </a:t>
            </a:r>
            <a:r>
              <a:rPr lang="en-US" err="1"/>
              <a:t>sed</a:t>
            </a:r>
            <a:r>
              <a:rPr lang="en-US"/>
              <a:t> </a:t>
            </a:r>
            <a:r>
              <a:rPr lang="en-US" err="1"/>
              <a:t>neque</a:t>
            </a:r>
            <a:r>
              <a:rPr lang="en-US"/>
              <a:t> cursus </a:t>
            </a:r>
            <a:r>
              <a:rPr lang="en-US" err="1"/>
              <a:t>eleifend</a:t>
            </a:r>
            <a:r>
              <a:rPr lang="en-US"/>
              <a:t>. </a:t>
            </a:r>
            <a:r>
              <a:rPr lang="en-US" err="1"/>
              <a:t>Cras</a:t>
            </a:r>
            <a:r>
              <a:rPr lang="en-US"/>
              <a:t> </a:t>
            </a:r>
            <a:r>
              <a:rPr lang="en-US" err="1"/>
              <a:t>luctus</a:t>
            </a:r>
            <a:r>
              <a:rPr lang="en-US"/>
              <a:t> </a:t>
            </a:r>
            <a:r>
              <a:rPr lang="en-US" err="1"/>
              <a:t>bibendum</a:t>
            </a:r>
            <a:r>
              <a:rPr lang="en-US"/>
              <a:t> pharetra.</a:t>
            </a:r>
            <a:endParaRPr lang="en-GB"/>
          </a:p>
        </p:txBody>
      </p:sp>
      <p:sp>
        <p:nvSpPr>
          <p:cNvPr id="26" name="Rectangle 25"/>
          <p:cNvSpPr/>
          <p:nvPr/>
        </p:nvSpPr>
        <p:spPr>
          <a:xfrm>
            <a:off x="2879131" y="1980457"/>
            <a:ext cx="148235" cy="900000"/>
          </a:xfrm>
          <a:prstGeom prst="rect">
            <a:avLst/>
          </a:prstGeom>
          <a:solidFill>
            <a:srgbClr val="022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solidFill>
                <a:schemeClr val="accent1"/>
              </a:solidFill>
            </a:endParaRPr>
          </a:p>
        </p:txBody>
      </p:sp>
      <p:sp>
        <p:nvSpPr>
          <p:cNvPr id="35" name="Rectangle 34"/>
          <p:cNvSpPr/>
          <p:nvPr/>
        </p:nvSpPr>
        <p:spPr>
          <a:xfrm>
            <a:off x="2879131" y="3081491"/>
            <a:ext cx="148235" cy="900000"/>
          </a:xfrm>
          <a:prstGeom prst="rect">
            <a:avLst/>
          </a:prstGeom>
          <a:solidFill>
            <a:srgbClr val="00B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solidFill>
                <a:schemeClr val="accent1"/>
              </a:solidFill>
            </a:endParaRPr>
          </a:p>
        </p:txBody>
      </p:sp>
      <p:sp>
        <p:nvSpPr>
          <p:cNvPr id="36" name="Rectangle 35"/>
          <p:cNvSpPr/>
          <p:nvPr/>
        </p:nvSpPr>
        <p:spPr>
          <a:xfrm>
            <a:off x="2879131" y="4182525"/>
            <a:ext cx="148235" cy="900000"/>
          </a:xfrm>
          <a:prstGeom prst="rect">
            <a:avLst/>
          </a:prstGeom>
          <a:solidFill>
            <a:srgbClr val="79AF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solidFill>
                <a:schemeClr val="accent1"/>
              </a:solidFill>
            </a:endParaRPr>
          </a:p>
        </p:txBody>
      </p:sp>
      <p:sp>
        <p:nvSpPr>
          <p:cNvPr id="37" name="Rectangle 36"/>
          <p:cNvSpPr/>
          <p:nvPr/>
        </p:nvSpPr>
        <p:spPr>
          <a:xfrm>
            <a:off x="2885391" y="5259835"/>
            <a:ext cx="148235" cy="900000"/>
          </a:xfrm>
          <a:prstGeom prst="rect">
            <a:avLst/>
          </a:prstGeom>
          <a:solidFill>
            <a:srgbClr val="6C016F"/>
          </a:solidFill>
          <a:ln>
            <a:solidFill>
              <a:srgbClr val="6C01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solidFill>
                <a:schemeClr val="accent1"/>
              </a:solidFill>
            </a:endParaRPr>
          </a:p>
        </p:txBody>
      </p:sp>
      <p:sp>
        <p:nvSpPr>
          <p:cNvPr id="23" name="Title 1"/>
          <p:cNvSpPr>
            <a:spLocks noGrp="1"/>
          </p:cNvSpPr>
          <p:nvPr>
            <p:ph type="title" hasCustomPrompt="1"/>
          </p:nvPr>
        </p:nvSpPr>
        <p:spPr>
          <a:xfrm>
            <a:off x="1022944" y="164637"/>
            <a:ext cx="10472648" cy="864096"/>
          </a:xfrm>
        </p:spPr>
        <p:txBody>
          <a:bodyPr>
            <a:normAutofit/>
          </a:bodyPr>
          <a:lstStyle>
            <a:lvl1pPr>
              <a:defRPr sz="2667" b="1" baseline="0">
                <a:solidFill>
                  <a:srgbClr val="022249"/>
                </a:solidFill>
              </a:defRPr>
            </a:lvl1pPr>
          </a:lstStyle>
          <a:p>
            <a:r>
              <a:rPr lang="en-US"/>
              <a:t>Click to edit slide title style</a:t>
            </a:r>
            <a:br>
              <a:rPr lang="en-US"/>
            </a:br>
            <a:r>
              <a:rPr lang="en-US"/>
              <a:t>Slide title can be extended to two lines</a:t>
            </a:r>
            <a:endParaRPr lang="en-GB"/>
          </a:p>
        </p:txBody>
      </p:sp>
    </p:spTree>
    <p:extLst>
      <p:ext uri="{BB962C8B-B14F-4D97-AF65-F5344CB8AC3E}">
        <p14:creationId xmlns:p14="http://schemas.microsoft.com/office/powerpoint/2010/main" val="3714355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cSld name="Last slide">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 y="0"/>
            <a:ext cx="12191237" cy="6858000"/>
          </a:xfrm>
          <a:prstGeom prst="rect">
            <a:avLst/>
          </a:prstGeom>
        </p:spPr>
      </p:pic>
      <p:sp>
        <p:nvSpPr>
          <p:cNvPr id="6" name="Text Placeholder 14"/>
          <p:cNvSpPr>
            <a:spLocks noGrp="1"/>
          </p:cNvSpPr>
          <p:nvPr>
            <p:ph type="body" sz="quarter" idx="14" hasCustomPrompt="1"/>
          </p:nvPr>
        </p:nvSpPr>
        <p:spPr>
          <a:xfrm>
            <a:off x="2044954" y="2900942"/>
            <a:ext cx="8102093" cy="1056117"/>
          </a:xfrm>
          <a:prstGeom prst="rect">
            <a:avLst/>
          </a:prstGeom>
        </p:spPr>
        <p:txBody>
          <a:bodyPr anchor="ctr">
            <a:normAutofit/>
          </a:bodyPr>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5333" b="1" baseline="0">
                <a:solidFill>
                  <a:schemeClr val="bg1"/>
                </a:solidFill>
              </a:defRPr>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a:t>Thank you or </a:t>
            </a:r>
            <a:r>
              <a:rPr lang="en-US" err="1"/>
              <a:t>QnA</a:t>
            </a:r>
            <a:endParaRPr lang="en-US"/>
          </a:p>
        </p:txBody>
      </p:sp>
    </p:spTree>
    <p:extLst>
      <p:ext uri="{BB962C8B-B14F-4D97-AF65-F5344CB8AC3E}">
        <p14:creationId xmlns:p14="http://schemas.microsoft.com/office/powerpoint/2010/main" val="3192329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042" y="1059542"/>
            <a:ext cx="11913833" cy="5697566"/>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itle Placeholder 1"/>
          <p:cNvSpPr>
            <a:spLocks noGrp="1"/>
          </p:cNvSpPr>
          <p:nvPr>
            <p:ph type="title"/>
          </p:nvPr>
        </p:nvSpPr>
        <p:spPr>
          <a:xfrm>
            <a:off x="1061318" y="100892"/>
            <a:ext cx="10292481" cy="708932"/>
          </a:xfrm>
          <a:prstGeom prst="rect">
            <a:avLst/>
          </a:prstGeom>
        </p:spPr>
        <p:txBody>
          <a:bodyPr vert="horz" lIns="91440" tIns="45720" rIns="91440" bIns="45720" rtlCol="0" anchor="ctr">
            <a:normAutofit/>
          </a:bodyPr>
          <a:lstStyle>
            <a:lvl1pPr>
              <a:defRPr sz="2400" b="1">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a:t>Click to edit Master title style</a:t>
            </a:r>
            <a:endParaRPr lang="en-GB"/>
          </a:p>
        </p:txBody>
      </p:sp>
      <p:pic>
        <p:nvPicPr>
          <p:cNvPr id="17" name="Image 11"/>
          <p:cNvPicPr>
            <a:picLocks noChangeAspect="1"/>
          </p:cNvPicPr>
          <p:nvPr userDrawn="1"/>
        </p:nvPicPr>
        <p:blipFill>
          <a:blip r:embed="rId2" cstate="print"/>
          <a:stretch>
            <a:fillRect/>
          </a:stretch>
        </p:blipFill>
        <p:spPr>
          <a:xfrm>
            <a:off x="487620" y="100892"/>
            <a:ext cx="363199" cy="755452"/>
          </a:xfrm>
          <a:prstGeom prst="rect">
            <a:avLst/>
          </a:prstGeom>
        </p:spPr>
      </p:pic>
      <p:grpSp>
        <p:nvGrpSpPr>
          <p:cNvPr id="18" name="Group 17"/>
          <p:cNvGrpSpPr/>
          <p:nvPr userDrawn="1"/>
        </p:nvGrpSpPr>
        <p:grpSpPr>
          <a:xfrm>
            <a:off x="1061319" y="879868"/>
            <a:ext cx="10241681" cy="0"/>
            <a:chOff x="1061319" y="1416895"/>
            <a:chExt cx="10241681" cy="0"/>
          </a:xfrm>
        </p:grpSpPr>
        <p:cxnSp>
          <p:nvCxnSpPr>
            <p:cNvPr id="19" name="Straight Connector 18"/>
            <p:cNvCxnSpPr/>
            <p:nvPr userDrawn="1"/>
          </p:nvCxnSpPr>
          <p:spPr>
            <a:xfrm>
              <a:off x="1061319" y="1416895"/>
              <a:ext cx="2545481" cy="0"/>
            </a:xfrm>
            <a:prstGeom prst="line">
              <a:avLst/>
            </a:prstGeom>
            <a:ln w="34925">
              <a:solidFill>
                <a:srgbClr val="DE3F5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3606800" y="1416895"/>
              <a:ext cx="2597803" cy="0"/>
            </a:xfrm>
            <a:prstGeom prst="line">
              <a:avLst/>
            </a:prstGeom>
            <a:ln w="34925">
              <a:solidFill>
                <a:srgbClr val="3392AB"/>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6204603" y="1416895"/>
              <a:ext cx="2545697" cy="0"/>
            </a:xfrm>
            <a:prstGeom prst="line">
              <a:avLst/>
            </a:prstGeom>
            <a:ln w="34925">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8750300" y="1416895"/>
              <a:ext cx="2552700" cy="0"/>
            </a:xfrm>
            <a:prstGeom prst="line">
              <a:avLst/>
            </a:prstGeom>
            <a:ln w="34925">
              <a:solidFill>
                <a:srgbClr val="66666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45051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7435" y="204576"/>
            <a:ext cx="10753195" cy="748104"/>
          </a:xfrm>
          <a:prstGeom prst="rect">
            <a:avLst/>
          </a:prstGeom>
        </p:spPr>
        <p:txBody>
          <a:bodyPr vert="horz" lIns="91440" tIns="45720" rIns="91440" bIns="45720" rtlCol="0" anchor="ctr">
            <a:normAutofit/>
          </a:bodyPr>
          <a:lstStyle/>
          <a:p>
            <a:r>
              <a:rPr lang="en-US"/>
              <a:t>Click to edit slide title style</a:t>
            </a:r>
            <a:br>
              <a:rPr lang="en-US"/>
            </a:br>
            <a:r>
              <a:rPr lang="en-US"/>
              <a:t>Slide title can be extended to two lines</a:t>
            </a:r>
            <a:endParaRPr lang="en-GB"/>
          </a:p>
        </p:txBody>
      </p:sp>
      <p:sp>
        <p:nvSpPr>
          <p:cNvPr id="3" name="Text Placeholder 2"/>
          <p:cNvSpPr>
            <a:spLocks noGrp="1"/>
          </p:cNvSpPr>
          <p:nvPr>
            <p:ph type="body" idx="1"/>
          </p:nvPr>
        </p:nvSpPr>
        <p:spPr>
          <a:xfrm>
            <a:off x="838200" y="1220755"/>
            <a:ext cx="10515600" cy="495620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p:txBody>
      </p:sp>
      <p:sp>
        <p:nvSpPr>
          <p:cNvPr id="7" name="Title 1"/>
          <p:cNvSpPr txBox="1">
            <a:spLocks/>
          </p:cNvSpPr>
          <p:nvPr/>
        </p:nvSpPr>
        <p:spPr>
          <a:xfrm>
            <a:off x="239349" y="128527"/>
            <a:ext cx="11837224" cy="900207"/>
          </a:xfrm>
          <a:prstGeom prst="rect">
            <a:avLst/>
          </a:prstGeom>
          <a:solidFill>
            <a:srgbClr val="6FC5D5">
              <a:alpha val="14000"/>
            </a:srgbClr>
          </a:solidFill>
        </p:spPr>
        <p:txBody>
          <a:bodyPr/>
          <a:lstStyle>
            <a:lvl1pPr algn="l" defTabSz="914400" rtl="0" eaLnBrk="1" latinLnBrk="0" hangingPunct="1">
              <a:lnSpc>
                <a:spcPct val="90000"/>
              </a:lnSpc>
              <a:spcBef>
                <a:spcPct val="0"/>
              </a:spcBef>
              <a:buNone/>
              <a:defRPr sz="2400" kern="1200" baseline="0">
                <a:solidFill>
                  <a:schemeClr val="bg1">
                    <a:lumMod val="50000"/>
                  </a:schemeClr>
                </a:solidFill>
                <a:latin typeface="Arial Narrow" panose="020B0606020202030204" pitchFamily="34" charset="0"/>
                <a:ea typeface="+mj-ea"/>
                <a:cs typeface="+mj-cs"/>
              </a:defRPr>
            </a:lvl1pPr>
          </a:lstStyle>
          <a:p>
            <a:pPr marL="323992"/>
            <a:endParaRPr lang="es-ES" sz="2400" b="1"/>
          </a:p>
        </p:txBody>
      </p:sp>
      <p:pic>
        <p:nvPicPr>
          <p:cNvPr id="8" name="Picture 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075291" y="4965171"/>
            <a:ext cx="1116709" cy="1924189"/>
          </a:xfrm>
          <a:prstGeom prst="rect">
            <a:avLst/>
          </a:prstGeom>
        </p:spPr>
      </p:pic>
      <p:pic>
        <p:nvPicPr>
          <p:cNvPr id="9" name="Picture 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28934" y="176531"/>
            <a:ext cx="387151" cy="804196"/>
          </a:xfrm>
          <a:prstGeom prst="rect">
            <a:avLst/>
          </a:prstGeom>
        </p:spPr>
      </p:pic>
    </p:spTree>
    <p:extLst>
      <p:ext uri="{BB962C8B-B14F-4D97-AF65-F5344CB8AC3E}">
        <p14:creationId xmlns:p14="http://schemas.microsoft.com/office/powerpoint/2010/main" val="207170571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9" r:id="rId9"/>
    <p:sldLayoutId id="2147483680" r:id="rId10"/>
    <p:sldLayoutId id="2147483683" r:id="rId11"/>
    <p:sldLayoutId id="2147483684" r:id="rId12"/>
    <p:sldLayoutId id="2147483686" r:id="rId13"/>
    <p:sldLayoutId id="2147483688" r:id="rId14"/>
    <p:sldLayoutId id="2147483689" r:id="rId15"/>
  </p:sldLayoutIdLst>
  <p:txStyles>
    <p:titleStyle>
      <a:lvl1pPr algn="l" defTabSz="914377" rtl="0" eaLnBrk="1" latinLnBrk="0" hangingPunct="1">
        <a:lnSpc>
          <a:spcPct val="90000"/>
        </a:lnSpc>
        <a:spcBef>
          <a:spcPct val="0"/>
        </a:spcBef>
        <a:buNone/>
        <a:defRPr sz="2667" b="1"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Clr>
          <a:srgbClr val="022249"/>
        </a:buClr>
        <a:buFont typeface="Wingdings" panose="05000000000000000000" pitchFamily="2" charset="2"/>
        <a:buChar char="§"/>
        <a:defRPr sz="2133"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rgbClr val="00B5B5"/>
        </a:buClr>
        <a:buFont typeface="Wingdings" panose="05000000000000000000" pitchFamily="2" charset="2"/>
        <a:buChar char="s"/>
        <a:defRPr sz="2133"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rgbClr val="79AF02"/>
        </a:buClr>
        <a:buSzPct val="90000"/>
        <a:buFont typeface="Arial" panose="020B0604020202020204" pitchFamily="34" charset="0"/>
        <a:buChar char="•"/>
        <a:defRPr sz="2133"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Calibri" panose="020F0502020204030204" pitchFamily="34" charset="0"/>
        <a:buChar char="›"/>
        <a:defRPr sz="2133"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1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1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1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1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19.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103.png"/><Relationship Id="rId3" Type="http://schemas.openxmlformats.org/officeDocument/2006/relationships/chart" Target="../charts/chart12.xml"/><Relationship Id="rId7" Type="http://schemas.openxmlformats.org/officeDocument/2006/relationships/image" Target="../media/image97.png"/><Relationship Id="rId12" Type="http://schemas.openxmlformats.org/officeDocument/2006/relationships/image" Target="../media/image102.sv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96.svg"/><Relationship Id="rId11" Type="http://schemas.openxmlformats.org/officeDocument/2006/relationships/image" Target="../media/image101.png"/><Relationship Id="rId5" Type="http://schemas.openxmlformats.org/officeDocument/2006/relationships/image" Target="../media/image95.png"/><Relationship Id="rId15" Type="http://schemas.openxmlformats.org/officeDocument/2006/relationships/image" Target="../media/image76.png"/><Relationship Id="rId10" Type="http://schemas.openxmlformats.org/officeDocument/2006/relationships/image" Target="../media/image100.svg"/><Relationship Id="rId4" Type="http://schemas.openxmlformats.org/officeDocument/2006/relationships/image" Target="../media/image94.png"/><Relationship Id="rId9" Type="http://schemas.openxmlformats.org/officeDocument/2006/relationships/image" Target="../media/image99.png"/><Relationship Id="rId14" Type="http://schemas.openxmlformats.org/officeDocument/2006/relationships/image" Target="../media/image104.png"/></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14.xml"/><Relationship Id="rId4" Type="http://schemas.openxmlformats.org/officeDocument/2006/relationships/image" Target="../media/image8.emf"/></Relationships>
</file>

<file path=ppt/slides/_rels/slide20.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chart" Target="../charts/chart13.xml"/><Relationship Id="rId7" Type="http://schemas.openxmlformats.org/officeDocument/2006/relationships/image" Target="../media/image95.png"/><Relationship Id="rId2" Type="http://schemas.openxmlformats.org/officeDocument/2006/relationships/image" Target="../media/image105.png"/><Relationship Id="rId1" Type="http://schemas.openxmlformats.org/officeDocument/2006/relationships/slideLayout" Target="../slideLayouts/slideLayout15.xml"/><Relationship Id="rId6" Type="http://schemas.openxmlformats.org/officeDocument/2006/relationships/image" Target="../media/image98.svg"/><Relationship Id="rId5" Type="http://schemas.openxmlformats.org/officeDocument/2006/relationships/image" Target="../media/image97.png"/><Relationship Id="rId10"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92.png"/></Relationships>
</file>

<file path=ppt/slides/_rels/slide21.xml.rels><?xml version="1.0" encoding="UTF-8" standalone="yes"?>
<Relationships xmlns="http://schemas.openxmlformats.org/package/2006/relationships"><Relationship Id="rId3" Type="http://schemas.openxmlformats.org/officeDocument/2006/relationships/chart" Target="../charts/chart14.xml"/><Relationship Id="rId7" Type="http://schemas.openxmlformats.org/officeDocument/2006/relationships/image" Target="../media/image98.sv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97.png"/><Relationship Id="rId5" Type="http://schemas.openxmlformats.org/officeDocument/2006/relationships/image" Target="../media/image96.svg"/><Relationship Id="rId4" Type="http://schemas.openxmlformats.org/officeDocument/2006/relationships/image" Target="../media/image9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chart" Target="../charts/chart15.xml"/><Relationship Id="rId7" Type="http://schemas.openxmlformats.org/officeDocument/2006/relationships/image" Target="../media/image105.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24.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chart" Target="../charts/chart17.xml"/></Relationships>
</file>

<file path=ppt/slides/_rels/slide25.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2.xml"/><Relationship Id="rId1" Type="http://schemas.openxmlformats.org/officeDocument/2006/relationships/slideLayout" Target="../slideLayouts/slideLayout11.xml"/><Relationship Id="rId5" Type="http://schemas.openxmlformats.org/officeDocument/2006/relationships/image" Target="../media/image113.png"/><Relationship Id="rId4" Type="http://schemas.openxmlformats.org/officeDocument/2006/relationships/image" Target="../media/image112.png"/></Relationships>
</file>

<file path=ppt/slides/_rels/slide28.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14.xml"/><Relationship Id="rId4" Type="http://schemas.openxmlformats.org/officeDocument/2006/relationships/image" Target="../media/image8.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chart" Target="../charts/chart24.xml"/></Relationships>
</file>

<file path=ppt/slides/_rels/slide34.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chart" Target="../charts/chart26.xml"/></Relationships>
</file>

<file path=ppt/slides/_rels/slide35.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chart" Target="../charts/chart28.xml"/></Relationships>
</file>

<file path=ppt/slides/_rels/slide36.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14.xml"/><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13" Type="http://schemas.openxmlformats.org/officeDocument/2006/relationships/image" Target="../media/image19.png"/><Relationship Id="rId18" Type="http://schemas.openxmlformats.org/officeDocument/2006/relationships/image" Target="../media/image24.png"/><Relationship Id="rId26" Type="http://schemas.openxmlformats.org/officeDocument/2006/relationships/image" Target="../media/image32.jpeg"/><Relationship Id="rId39" Type="http://schemas.openxmlformats.org/officeDocument/2006/relationships/image" Target="../media/image45.png"/><Relationship Id="rId21" Type="http://schemas.openxmlformats.org/officeDocument/2006/relationships/image" Target="../media/image27.jpeg"/><Relationship Id="rId34" Type="http://schemas.openxmlformats.org/officeDocument/2006/relationships/image" Target="../media/image40.png"/><Relationship Id="rId42" Type="http://schemas.openxmlformats.org/officeDocument/2006/relationships/image" Target="../media/image48.png"/><Relationship Id="rId7" Type="http://schemas.openxmlformats.org/officeDocument/2006/relationships/image" Target="../media/image13.png"/><Relationship Id="rId2" Type="http://schemas.openxmlformats.org/officeDocument/2006/relationships/notesSlide" Target="../notesSlides/notesSlide2.xml"/><Relationship Id="rId16" Type="http://schemas.openxmlformats.org/officeDocument/2006/relationships/image" Target="../media/image22.jpeg"/><Relationship Id="rId29" Type="http://schemas.openxmlformats.org/officeDocument/2006/relationships/image" Target="../media/image35.jfif"/><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17.jpeg"/><Relationship Id="rId24" Type="http://schemas.openxmlformats.org/officeDocument/2006/relationships/image" Target="../media/image30.jpeg"/><Relationship Id="rId32" Type="http://schemas.openxmlformats.org/officeDocument/2006/relationships/image" Target="../media/image38.jpeg"/><Relationship Id="rId37" Type="http://schemas.openxmlformats.org/officeDocument/2006/relationships/image" Target="../media/image43.png"/><Relationship Id="rId40" Type="http://schemas.openxmlformats.org/officeDocument/2006/relationships/image" Target="../media/image46.png"/><Relationship Id="rId45" Type="http://schemas.openxmlformats.org/officeDocument/2006/relationships/image" Target="../media/image51.png"/><Relationship Id="rId5" Type="http://schemas.openxmlformats.org/officeDocument/2006/relationships/image" Target="../media/image11.png"/><Relationship Id="rId15" Type="http://schemas.openxmlformats.org/officeDocument/2006/relationships/image" Target="../media/image21.jpeg"/><Relationship Id="rId23" Type="http://schemas.openxmlformats.org/officeDocument/2006/relationships/image" Target="../media/image29.png"/><Relationship Id="rId28" Type="http://schemas.openxmlformats.org/officeDocument/2006/relationships/image" Target="../media/image34.png"/><Relationship Id="rId36" Type="http://schemas.openxmlformats.org/officeDocument/2006/relationships/image" Target="../media/image42.png"/><Relationship Id="rId10" Type="http://schemas.openxmlformats.org/officeDocument/2006/relationships/image" Target="../media/image16.jpeg"/><Relationship Id="rId19" Type="http://schemas.openxmlformats.org/officeDocument/2006/relationships/image" Target="../media/image25.jpeg"/><Relationship Id="rId31" Type="http://schemas.openxmlformats.org/officeDocument/2006/relationships/image" Target="../media/image37.png"/><Relationship Id="rId44" Type="http://schemas.openxmlformats.org/officeDocument/2006/relationships/image" Target="../media/image50.png"/><Relationship Id="rId4" Type="http://schemas.openxmlformats.org/officeDocument/2006/relationships/image" Target="../media/image10.jpeg"/><Relationship Id="rId9" Type="http://schemas.openxmlformats.org/officeDocument/2006/relationships/image" Target="../media/image15.jpeg"/><Relationship Id="rId14" Type="http://schemas.openxmlformats.org/officeDocument/2006/relationships/image" Target="../media/image20.jpeg"/><Relationship Id="rId22" Type="http://schemas.openxmlformats.org/officeDocument/2006/relationships/image" Target="../media/image28.png"/><Relationship Id="rId27" Type="http://schemas.openxmlformats.org/officeDocument/2006/relationships/image" Target="../media/image33.jpeg"/><Relationship Id="rId30" Type="http://schemas.openxmlformats.org/officeDocument/2006/relationships/image" Target="../media/image36.png"/><Relationship Id="rId35" Type="http://schemas.openxmlformats.org/officeDocument/2006/relationships/image" Target="../media/image41.png"/><Relationship Id="rId43" Type="http://schemas.openxmlformats.org/officeDocument/2006/relationships/image" Target="../media/image49.png"/><Relationship Id="rId8" Type="http://schemas.openxmlformats.org/officeDocument/2006/relationships/image" Target="../media/image14.jpeg"/><Relationship Id="rId3" Type="http://schemas.openxmlformats.org/officeDocument/2006/relationships/image" Target="../media/image9.jpeg"/><Relationship Id="rId12" Type="http://schemas.openxmlformats.org/officeDocument/2006/relationships/image" Target="../media/image18.jpeg"/><Relationship Id="rId17" Type="http://schemas.openxmlformats.org/officeDocument/2006/relationships/image" Target="../media/image23.jpeg"/><Relationship Id="rId25" Type="http://schemas.openxmlformats.org/officeDocument/2006/relationships/image" Target="../media/image31.jpeg"/><Relationship Id="rId33" Type="http://schemas.openxmlformats.org/officeDocument/2006/relationships/image" Target="../media/image39.png"/><Relationship Id="rId38" Type="http://schemas.openxmlformats.org/officeDocument/2006/relationships/image" Target="../media/image44.png"/><Relationship Id="rId46" Type="http://schemas.openxmlformats.org/officeDocument/2006/relationships/chart" Target="../charts/chart1.xml"/><Relationship Id="rId20" Type="http://schemas.openxmlformats.org/officeDocument/2006/relationships/image" Target="../media/image26.jpeg"/><Relationship Id="rId41" Type="http://schemas.openxmlformats.org/officeDocument/2006/relationships/image" Target="../media/image47.png"/></Relationships>
</file>

<file path=ppt/slides/_rels/slide6.xml.rels><?xml version="1.0" encoding="UTF-8" standalone="yes"?>
<Relationships xmlns="http://schemas.openxmlformats.org/package/2006/relationships"><Relationship Id="rId13" Type="http://schemas.openxmlformats.org/officeDocument/2006/relationships/image" Target="../media/image19.png"/><Relationship Id="rId18" Type="http://schemas.openxmlformats.org/officeDocument/2006/relationships/image" Target="../media/image24.png"/><Relationship Id="rId26" Type="http://schemas.openxmlformats.org/officeDocument/2006/relationships/image" Target="../media/image32.jpeg"/><Relationship Id="rId39" Type="http://schemas.openxmlformats.org/officeDocument/2006/relationships/image" Target="../media/image49.png"/><Relationship Id="rId21" Type="http://schemas.openxmlformats.org/officeDocument/2006/relationships/image" Target="../media/image27.jpeg"/><Relationship Id="rId34" Type="http://schemas.openxmlformats.org/officeDocument/2006/relationships/image" Target="../media/image42.png"/><Relationship Id="rId42" Type="http://schemas.openxmlformats.org/officeDocument/2006/relationships/image" Target="../media/image52.png"/><Relationship Id="rId47" Type="http://schemas.openxmlformats.org/officeDocument/2006/relationships/image" Target="../media/image57.png"/><Relationship Id="rId50" Type="http://schemas.openxmlformats.org/officeDocument/2006/relationships/image" Target="../media/image60.png"/><Relationship Id="rId55" Type="http://schemas.openxmlformats.org/officeDocument/2006/relationships/image" Target="../media/image65.png"/><Relationship Id="rId7" Type="http://schemas.openxmlformats.org/officeDocument/2006/relationships/image" Target="../media/image13.png"/><Relationship Id="rId2" Type="http://schemas.openxmlformats.org/officeDocument/2006/relationships/notesSlide" Target="../notesSlides/notesSlide3.xml"/><Relationship Id="rId16" Type="http://schemas.openxmlformats.org/officeDocument/2006/relationships/image" Target="../media/image22.jpeg"/><Relationship Id="rId29" Type="http://schemas.openxmlformats.org/officeDocument/2006/relationships/image" Target="../media/image35.jfif"/><Relationship Id="rId11" Type="http://schemas.openxmlformats.org/officeDocument/2006/relationships/image" Target="../media/image17.jpeg"/><Relationship Id="rId24" Type="http://schemas.openxmlformats.org/officeDocument/2006/relationships/image" Target="../media/image30.jpeg"/><Relationship Id="rId32" Type="http://schemas.openxmlformats.org/officeDocument/2006/relationships/image" Target="../media/image40.png"/><Relationship Id="rId37" Type="http://schemas.openxmlformats.org/officeDocument/2006/relationships/image" Target="../media/image47.png"/><Relationship Id="rId40" Type="http://schemas.openxmlformats.org/officeDocument/2006/relationships/image" Target="../media/image50.png"/><Relationship Id="rId45" Type="http://schemas.openxmlformats.org/officeDocument/2006/relationships/image" Target="../media/image55.png"/><Relationship Id="rId53" Type="http://schemas.openxmlformats.org/officeDocument/2006/relationships/image" Target="../media/image63.png"/><Relationship Id="rId58" Type="http://schemas.openxmlformats.org/officeDocument/2006/relationships/chart" Target="../charts/chart3.xml"/><Relationship Id="rId5" Type="http://schemas.openxmlformats.org/officeDocument/2006/relationships/image" Target="../media/image11.png"/><Relationship Id="rId19" Type="http://schemas.openxmlformats.org/officeDocument/2006/relationships/image" Target="../media/image25.jpeg"/><Relationship Id="rId4" Type="http://schemas.openxmlformats.org/officeDocument/2006/relationships/image" Target="../media/image10.jpeg"/><Relationship Id="rId9" Type="http://schemas.openxmlformats.org/officeDocument/2006/relationships/image" Target="../media/image15.jpeg"/><Relationship Id="rId14" Type="http://schemas.openxmlformats.org/officeDocument/2006/relationships/image" Target="../media/image20.jpeg"/><Relationship Id="rId22" Type="http://schemas.openxmlformats.org/officeDocument/2006/relationships/image" Target="../media/image28.png"/><Relationship Id="rId27" Type="http://schemas.openxmlformats.org/officeDocument/2006/relationships/image" Target="../media/image33.jpeg"/><Relationship Id="rId30" Type="http://schemas.openxmlformats.org/officeDocument/2006/relationships/image" Target="../media/image36.png"/><Relationship Id="rId35" Type="http://schemas.openxmlformats.org/officeDocument/2006/relationships/image" Target="../media/image43.png"/><Relationship Id="rId43" Type="http://schemas.openxmlformats.org/officeDocument/2006/relationships/image" Target="../media/image53.png"/><Relationship Id="rId48" Type="http://schemas.openxmlformats.org/officeDocument/2006/relationships/image" Target="../media/image58.png"/><Relationship Id="rId56" Type="http://schemas.openxmlformats.org/officeDocument/2006/relationships/image" Target="../media/image66.png"/><Relationship Id="rId8" Type="http://schemas.openxmlformats.org/officeDocument/2006/relationships/image" Target="../media/image14.jpeg"/><Relationship Id="rId51" Type="http://schemas.openxmlformats.org/officeDocument/2006/relationships/image" Target="../media/image61.png"/><Relationship Id="rId3" Type="http://schemas.openxmlformats.org/officeDocument/2006/relationships/image" Target="../media/image9.jpeg"/><Relationship Id="rId12" Type="http://schemas.openxmlformats.org/officeDocument/2006/relationships/image" Target="../media/image18.jpeg"/><Relationship Id="rId17" Type="http://schemas.openxmlformats.org/officeDocument/2006/relationships/image" Target="../media/image23.jpeg"/><Relationship Id="rId25" Type="http://schemas.openxmlformats.org/officeDocument/2006/relationships/image" Target="../media/image31.jpeg"/><Relationship Id="rId33" Type="http://schemas.openxmlformats.org/officeDocument/2006/relationships/image" Target="../media/image41.png"/><Relationship Id="rId38" Type="http://schemas.openxmlformats.org/officeDocument/2006/relationships/image" Target="../media/image48.png"/><Relationship Id="rId46" Type="http://schemas.openxmlformats.org/officeDocument/2006/relationships/image" Target="../media/image56.png"/><Relationship Id="rId20" Type="http://schemas.openxmlformats.org/officeDocument/2006/relationships/image" Target="../media/image26.jpeg"/><Relationship Id="rId41" Type="http://schemas.openxmlformats.org/officeDocument/2006/relationships/chart" Target="../charts/chart2.xml"/><Relationship Id="rId54" Type="http://schemas.openxmlformats.org/officeDocument/2006/relationships/image" Target="../media/image64.png"/><Relationship Id="rId1" Type="http://schemas.openxmlformats.org/officeDocument/2006/relationships/slideLayout" Target="../slideLayouts/slideLayout12.xml"/><Relationship Id="rId6" Type="http://schemas.openxmlformats.org/officeDocument/2006/relationships/image" Target="../media/image12.png"/><Relationship Id="rId15" Type="http://schemas.openxmlformats.org/officeDocument/2006/relationships/image" Target="../media/image21.jpeg"/><Relationship Id="rId23" Type="http://schemas.openxmlformats.org/officeDocument/2006/relationships/image" Target="../media/image29.png"/><Relationship Id="rId28" Type="http://schemas.openxmlformats.org/officeDocument/2006/relationships/image" Target="../media/image34.png"/><Relationship Id="rId36" Type="http://schemas.openxmlformats.org/officeDocument/2006/relationships/image" Target="../media/image46.png"/><Relationship Id="rId49" Type="http://schemas.openxmlformats.org/officeDocument/2006/relationships/image" Target="../media/image59.png"/><Relationship Id="rId57" Type="http://schemas.openxmlformats.org/officeDocument/2006/relationships/image" Target="../media/image67.png"/><Relationship Id="rId10" Type="http://schemas.openxmlformats.org/officeDocument/2006/relationships/image" Target="../media/image16.jpeg"/><Relationship Id="rId31" Type="http://schemas.openxmlformats.org/officeDocument/2006/relationships/image" Target="../media/image37.png"/><Relationship Id="rId44" Type="http://schemas.openxmlformats.org/officeDocument/2006/relationships/image" Target="../media/image54.png"/><Relationship Id="rId52" Type="http://schemas.openxmlformats.org/officeDocument/2006/relationships/image" Target="../media/image62.png"/></Relationships>
</file>

<file path=ppt/slides/_rels/slide7.xml.rels><?xml version="1.0" encoding="UTF-8" standalone="yes"?>
<Relationships xmlns="http://schemas.openxmlformats.org/package/2006/relationships"><Relationship Id="rId13" Type="http://schemas.openxmlformats.org/officeDocument/2006/relationships/image" Target="../media/image19.png"/><Relationship Id="rId18" Type="http://schemas.openxmlformats.org/officeDocument/2006/relationships/image" Target="../media/image24.png"/><Relationship Id="rId26" Type="http://schemas.openxmlformats.org/officeDocument/2006/relationships/image" Target="../media/image32.jpeg"/><Relationship Id="rId39" Type="http://schemas.openxmlformats.org/officeDocument/2006/relationships/image" Target="../media/image49.png"/><Relationship Id="rId21" Type="http://schemas.openxmlformats.org/officeDocument/2006/relationships/image" Target="../media/image27.jpeg"/><Relationship Id="rId34" Type="http://schemas.openxmlformats.org/officeDocument/2006/relationships/image" Target="../media/image42.png"/><Relationship Id="rId42" Type="http://schemas.openxmlformats.org/officeDocument/2006/relationships/image" Target="../media/image52.png"/><Relationship Id="rId47" Type="http://schemas.openxmlformats.org/officeDocument/2006/relationships/image" Target="../media/image69.png"/><Relationship Id="rId50" Type="http://schemas.openxmlformats.org/officeDocument/2006/relationships/chart" Target="../charts/chart5.xml"/><Relationship Id="rId7" Type="http://schemas.openxmlformats.org/officeDocument/2006/relationships/image" Target="../media/image13.png"/><Relationship Id="rId2" Type="http://schemas.openxmlformats.org/officeDocument/2006/relationships/notesSlide" Target="../notesSlides/notesSlide4.xml"/><Relationship Id="rId16" Type="http://schemas.openxmlformats.org/officeDocument/2006/relationships/image" Target="../media/image22.jpeg"/><Relationship Id="rId29" Type="http://schemas.openxmlformats.org/officeDocument/2006/relationships/image" Target="../media/image35.jfif"/><Relationship Id="rId11" Type="http://schemas.openxmlformats.org/officeDocument/2006/relationships/image" Target="../media/image17.jpeg"/><Relationship Id="rId24" Type="http://schemas.openxmlformats.org/officeDocument/2006/relationships/image" Target="../media/image30.jpeg"/><Relationship Id="rId32" Type="http://schemas.openxmlformats.org/officeDocument/2006/relationships/image" Target="../media/image40.png"/><Relationship Id="rId37" Type="http://schemas.openxmlformats.org/officeDocument/2006/relationships/image" Target="../media/image47.png"/><Relationship Id="rId40" Type="http://schemas.openxmlformats.org/officeDocument/2006/relationships/image" Target="../media/image50.png"/><Relationship Id="rId45" Type="http://schemas.openxmlformats.org/officeDocument/2006/relationships/image" Target="../media/image66.png"/><Relationship Id="rId5" Type="http://schemas.openxmlformats.org/officeDocument/2006/relationships/image" Target="../media/image11.png"/><Relationship Id="rId15" Type="http://schemas.openxmlformats.org/officeDocument/2006/relationships/image" Target="../media/image21.jpeg"/><Relationship Id="rId23" Type="http://schemas.openxmlformats.org/officeDocument/2006/relationships/image" Target="../media/image29.png"/><Relationship Id="rId28" Type="http://schemas.openxmlformats.org/officeDocument/2006/relationships/image" Target="../media/image34.png"/><Relationship Id="rId36" Type="http://schemas.openxmlformats.org/officeDocument/2006/relationships/image" Target="../media/image46.png"/><Relationship Id="rId49" Type="http://schemas.openxmlformats.org/officeDocument/2006/relationships/image" Target="../media/image71.png"/><Relationship Id="rId10" Type="http://schemas.openxmlformats.org/officeDocument/2006/relationships/image" Target="../media/image16.jpeg"/><Relationship Id="rId19" Type="http://schemas.openxmlformats.org/officeDocument/2006/relationships/image" Target="../media/image25.jpeg"/><Relationship Id="rId31" Type="http://schemas.openxmlformats.org/officeDocument/2006/relationships/image" Target="../media/image37.png"/><Relationship Id="rId44" Type="http://schemas.openxmlformats.org/officeDocument/2006/relationships/image" Target="../media/image53.png"/><Relationship Id="rId4" Type="http://schemas.openxmlformats.org/officeDocument/2006/relationships/image" Target="../media/image10.jpeg"/><Relationship Id="rId9" Type="http://schemas.openxmlformats.org/officeDocument/2006/relationships/image" Target="../media/image15.jpeg"/><Relationship Id="rId14" Type="http://schemas.openxmlformats.org/officeDocument/2006/relationships/image" Target="../media/image20.jpeg"/><Relationship Id="rId22" Type="http://schemas.openxmlformats.org/officeDocument/2006/relationships/image" Target="../media/image28.png"/><Relationship Id="rId27" Type="http://schemas.openxmlformats.org/officeDocument/2006/relationships/image" Target="../media/image33.jpeg"/><Relationship Id="rId30" Type="http://schemas.openxmlformats.org/officeDocument/2006/relationships/image" Target="../media/image36.png"/><Relationship Id="rId35" Type="http://schemas.openxmlformats.org/officeDocument/2006/relationships/image" Target="../media/image43.png"/><Relationship Id="rId43" Type="http://schemas.openxmlformats.org/officeDocument/2006/relationships/image" Target="../media/image68.png"/><Relationship Id="rId48" Type="http://schemas.openxmlformats.org/officeDocument/2006/relationships/image" Target="../media/image70.png"/><Relationship Id="rId8" Type="http://schemas.openxmlformats.org/officeDocument/2006/relationships/image" Target="../media/image14.jpeg"/><Relationship Id="rId3" Type="http://schemas.openxmlformats.org/officeDocument/2006/relationships/image" Target="../media/image9.jpeg"/><Relationship Id="rId12" Type="http://schemas.openxmlformats.org/officeDocument/2006/relationships/image" Target="../media/image18.jpeg"/><Relationship Id="rId17" Type="http://schemas.openxmlformats.org/officeDocument/2006/relationships/image" Target="../media/image23.jpeg"/><Relationship Id="rId25" Type="http://schemas.openxmlformats.org/officeDocument/2006/relationships/image" Target="../media/image31.jpeg"/><Relationship Id="rId33" Type="http://schemas.openxmlformats.org/officeDocument/2006/relationships/image" Target="../media/image41.png"/><Relationship Id="rId38" Type="http://schemas.openxmlformats.org/officeDocument/2006/relationships/image" Target="../media/image48.png"/><Relationship Id="rId46" Type="http://schemas.openxmlformats.org/officeDocument/2006/relationships/image" Target="../media/image54.png"/><Relationship Id="rId20" Type="http://schemas.openxmlformats.org/officeDocument/2006/relationships/image" Target="../media/image26.jpeg"/><Relationship Id="rId41" Type="http://schemas.openxmlformats.org/officeDocument/2006/relationships/chart" Target="../charts/chart4.xml"/><Relationship Id="rId1" Type="http://schemas.openxmlformats.org/officeDocument/2006/relationships/slideLayout" Target="../slideLayouts/slideLayout12.xml"/><Relationship Id="rId6"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microsoft.com/office/2007/relationships/hdphoto" Target="../media/hdphoto1.wdp"/><Relationship Id="rId4" Type="http://schemas.openxmlformats.org/officeDocument/2006/relationships/image" Target="../media/image73.png"/></Relationships>
</file>

<file path=ppt/slides/_rels/slide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chart" Target="../charts/chart7.xml"/><Relationship Id="rId7" Type="http://schemas.openxmlformats.org/officeDocument/2006/relationships/image" Target="../media/image7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normAutofit/>
          </a:bodyPr>
          <a:lstStyle/>
          <a:p>
            <a:r>
              <a:rPr lang="en-US" sz="6000" dirty="0">
                <a:solidFill>
                  <a:srgbClr val="FF0000"/>
                </a:solidFill>
              </a:rPr>
              <a:t>Evidence</a:t>
            </a:r>
            <a:r>
              <a:rPr lang="en-US" sz="6000" dirty="0"/>
              <a:t>-informed change</a:t>
            </a:r>
          </a:p>
        </p:txBody>
      </p:sp>
      <p:sp>
        <p:nvSpPr>
          <p:cNvPr id="5" name="Text Placeholder 4"/>
          <p:cNvSpPr>
            <a:spLocks noGrp="1"/>
          </p:cNvSpPr>
          <p:nvPr>
            <p:ph type="body" sz="quarter" idx="15"/>
          </p:nvPr>
        </p:nvSpPr>
        <p:spPr/>
        <p:txBody>
          <a:bodyPr>
            <a:normAutofit/>
          </a:bodyPr>
          <a:lstStyle/>
          <a:p>
            <a:r>
              <a:rPr lang="en-CA" dirty="0">
                <a:solidFill>
                  <a:schemeClr val="bg1"/>
                </a:solidFill>
              </a:rPr>
              <a:t>Informal meeting of </a:t>
            </a:r>
            <a:r>
              <a:rPr lang="en-CA" dirty="0">
                <a:solidFill>
                  <a:srgbClr val="FF0000"/>
                </a:solidFill>
              </a:rPr>
              <a:t>EU Education Ministers</a:t>
            </a:r>
            <a:endParaRPr lang="en-GB" dirty="0">
              <a:solidFill>
                <a:srgbClr val="FF0000"/>
              </a:solidFill>
            </a:endParaRPr>
          </a:p>
        </p:txBody>
      </p:sp>
      <p:sp>
        <p:nvSpPr>
          <p:cNvPr id="6" name="Text Placeholder 5"/>
          <p:cNvSpPr>
            <a:spLocks noGrp="1"/>
          </p:cNvSpPr>
          <p:nvPr>
            <p:ph type="body" sz="quarter" idx="16"/>
          </p:nvPr>
        </p:nvSpPr>
        <p:spPr/>
        <p:txBody>
          <a:bodyPr/>
          <a:lstStyle/>
          <a:p>
            <a:r>
              <a:rPr lang="en-GB"/>
              <a:t>Andreas </a:t>
            </a:r>
            <a:r>
              <a:rPr lang="en-GB" err="1"/>
              <a:t>Schleicher</a:t>
            </a:r>
            <a:endParaRPr lang="en-GB"/>
          </a:p>
        </p:txBody>
      </p:sp>
      <p:sp>
        <p:nvSpPr>
          <p:cNvPr id="7" name="Text Placeholder 6"/>
          <p:cNvSpPr>
            <a:spLocks noGrp="1"/>
          </p:cNvSpPr>
          <p:nvPr>
            <p:ph type="body" sz="quarter" idx="17"/>
          </p:nvPr>
        </p:nvSpPr>
        <p:spPr/>
        <p:txBody>
          <a:bodyPr/>
          <a:lstStyle/>
          <a:p>
            <a:r>
              <a:rPr lang="en-GB" dirty="0"/>
              <a:t>Warsaw, 22 January 2025</a:t>
            </a:r>
          </a:p>
        </p:txBody>
      </p:sp>
      <p:sp>
        <p:nvSpPr>
          <p:cNvPr id="8" name="Text Placeholder 7"/>
          <p:cNvSpPr>
            <a:spLocks noGrp="1"/>
          </p:cNvSpPr>
          <p:nvPr>
            <p:ph type="body" sz="quarter" idx="18"/>
          </p:nvPr>
        </p:nvSpPr>
        <p:spPr/>
        <p:txBody>
          <a:bodyPr/>
          <a:lstStyle/>
          <a:p>
            <a:r>
              <a:rPr lang="en-GB" b="1"/>
              <a:t>OECD Directorate for Education and Skills</a:t>
            </a:r>
          </a:p>
        </p:txBody>
      </p:sp>
    </p:spTree>
    <p:extLst>
      <p:ext uri="{BB962C8B-B14F-4D97-AF65-F5344CB8AC3E}">
        <p14:creationId xmlns:p14="http://schemas.microsoft.com/office/powerpoint/2010/main" val="38544550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90D90-9010-D601-F924-42369E31BE43}"/>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PISA 2022 outcomes:  </a:t>
            </a:r>
            <a:r>
              <a:rPr lang="en-US" b="1" i="0" dirty="0">
                <a:solidFill>
                  <a:srgbClr val="8BC741"/>
                </a:solidFill>
                <a:effectLst/>
                <a:latin typeface="Trebuchet MS" panose="020B0603020202020204" pitchFamily="34" charset="0"/>
              </a:rPr>
              <a:t>            Singapore</a:t>
            </a:r>
            <a:endParaRPr lang="en-US" dirty="0"/>
          </a:p>
        </p:txBody>
      </p:sp>
      <p:pic>
        <p:nvPicPr>
          <p:cNvPr id="3" name="Picture 2">
            <a:extLst>
              <a:ext uri="{FF2B5EF4-FFF2-40B4-BE49-F238E27FC236}">
                <a16:creationId xmlns:a16="http://schemas.microsoft.com/office/drawing/2014/main" id="{F850F0C6-01E5-3C33-9619-C7E7C261A88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70307" y="0"/>
            <a:ext cx="1133475" cy="1133475"/>
          </a:xfrm>
          <a:prstGeom prst="rect">
            <a:avLst/>
          </a:prstGeom>
        </p:spPr>
      </p:pic>
      <p:sp>
        <p:nvSpPr>
          <p:cNvPr id="37" name="Rectangle 36">
            <a:extLst>
              <a:ext uri="{FF2B5EF4-FFF2-40B4-BE49-F238E27FC236}">
                <a16:creationId xmlns:a16="http://schemas.microsoft.com/office/drawing/2014/main" id="{986EA0CB-4C31-264F-6BFE-DDDD6F70F59D}"/>
              </a:ext>
            </a:extLst>
          </p:cNvPr>
          <p:cNvSpPr/>
          <p:nvPr/>
        </p:nvSpPr>
        <p:spPr>
          <a:xfrm>
            <a:off x="9689907" y="4653884"/>
            <a:ext cx="2511188" cy="22245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C24E265-E225-156B-C348-E076CD90F285}"/>
              </a:ext>
            </a:extLst>
          </p:cNvPr>
          <p:cNvPicPr>
            <a:picLocks noChangeAspect="1"/>
          </p:cNvPicPr>
          <p:nvPr/>
        </p:nvPicPr>
        <p:blipFill>
          <a:blip r:embed="rId4"/>
          <a:stretch>
            <a:fillRect/>
          </a:stretch>
        </p:blipFill>
        <p:spPr>
          <a:xfrm>
            <a:off x="287890" y="1122965"/>
            <a:ext cx="11679280" cy="5696745"/>
          </a:xfrm>
          <a:prstGeom prst="rect">
            <a:avLst/>
          </a:prstGeom>
        </p:spPr>
      </p:pic>
      <p:sp>
        <p:nvSpPr>
          <p:cNvPr id="4" name="Rectangle 3">
            <a:extLst>
              <a:ext uri="{FF2B5EF4-FFF2-40B4-BE49-F238E27FC236}">
                <a16:creationId xmlns:a16="http://schemas.microsoft.com/office/drawing/2014/main" id="{FC075C1B-ECB1-FB1C-CF60-939FE8D1A957}"/>
              </a:ext>
            </a:extLst>
          </p:cNvPr>
          <p:cNvSpPr/>
          <p:nvPr/>
        </p:nvSpPr>
        <p:spPr>
          <a:xfrm>
            <a:off x="153351" y="2433484"/>
            <a:ext cx="11885297" cy="46203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1500764"/>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375E-6 3.33333E-6 L -0.01003 0.62662 " pathEditMode="relative" rAng="0" ptsTypes="AA">
                                      <p:cBhvr>
                                        <p:cTn id="6" dur="5000" fill="hold"/>
                                        <p:tgtEl>
                                          <p:spTgt spid="4"/>
                                        </p:tgtEl>
                                        <p:attrNameLst>
                                          <p:attrName>ppt_x</p:attrName>
                                          <p:attrName>ppt_y</p:attrName>
                                        </p:attrNameLst>
                                      </p:cBhvr>
                                      <p:rCtr x="-508" y="313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90D90-9010-D601-F924-42369E31BE43}"/>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PISA 2022 outcomes:  </a:t>
            </a:r>
            <a:r>
              <a:rPr lang="en-US" b="1" i="0" dirty="0">
                <a:solidFill>
                  <a:srgbClr val="8BC741"/>
                </a:solidFill>
                <a:effectLst/>
                <a:latin typeface="Trebuchet MS" panose="020B0603020202020204" pitchFamily="34" charset="0"/>
              </a:rPr>
              <a:t>            Ireland</a:t>
            </a:r>
            <a:endParaRPr lang="en-US" dirty="0"/>
          </a:p>
        </p:txBody>
      </p:sp>
      <p:pic>
        <p:nvPicPr>
          <p:cNvPr id="3" name="Picture 2">
            <a:extLst>
              <a:ext uri="{FF2B5EF4-FFF2-40B4-BE49-F238E27FC236}">
                <a16:creationId xmlns:a16="http://schemas.microsoft.com/office/drawing/2014/main" id="{F850F0C6-01E5-3C33-9619-C7E7C261A88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70307" y="0"/>
            <a:ext cx="1133475" cy="1133475"/>
          </a:xfrm>
          <a:prstGeom prst="rect">
            <a:avLst/>
          </a:prstGeom>
        </p:spPr>
      </p:pic>
      <p:sp>
        <p:nvSpPr>
          <p:cNvPr id="37" name="Rectangle 36">
            <a:extLst>
              <a:ext uri="{FF2B5EF4-FFF2-40B4-BE49-F238E27FC236}">
                <a16:creationId xmlns:a16="http://schemas.microsoft.com/office/drawing/2014/main" id="{986EA0CB-4C31-264F-6BFE-DDDD6F70F59D}"/>
              </a:ext>
            </a:extLst>
          </p:cNvPr>
          <p:cNvSpPr/>
          <p:nvPr/>
        </p:nvSpPr>
        <p:spPr>
          <a:xfrm>
            <a:off x="9689907" y="4653884"/>
            <a:ext cx="2511188" cy="22245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67C4098-4D7B-2F8C-8B11-14BDF35EE62F}"/>
              </a:ext>
            </a:extLst>
          </p:cNvPr>
          <p:cNvPicPr>
            <a:picLocks noChangeAspect="1"/>
          </p:cNvPicPr>
          <p:nvPr/>
        </p:nvPicPr>
        <p:blipFill>
          <a:blip r:embed="rId4"/>
          <a:stretch>
            <a:fillRect/>
          </a:stretch>
        </p:blipFill>
        <p:spPr>
          <a:xfrm>
            <a:off x="245021" y="1139251"/>
            <a:ext cx="11765017" cy="5687219"/>
          </a:xfrm>
          <a:prstGeom prst="rect">
            <a:avLst/>
          </a:prstGeom>
        </p:spPr>
      </p:pic>
      <p:sp>
        <p:nvSpPr>
          <p:cNvPr id="4" name="Rectangle 3">
            <a:extLst>
              <a:ext uri="{FF2B5EF4-FFF2-40B4-BE49-F238E27FC236}">
                <a16:creationId xmlns:a16="http://schemas.microsoft.com/office/drawing/2014/main" id="{C849459C-020E-2B57-32A1-B25D0EA5F2CB}"/>
              </a:ext>
            </a:extLst>
          </p:cNvPr>
          <p:cNvSpPr/>
          <p:nvPr/>
        </p:nvSpPr>
        <p:spPr>
          <a:xfrm>
            <a:off x="153351" y="2433484"/>
            <a:ext cx="11885297" cy="46203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862361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375E-6 3.33333E-6 L -0.01003 0.62662 " pathEditMode="relative" rAng="0" ptsTypes="AA">
                                      <p:cBhvr>
                                        <p:cTn id="6" dur="5000" fill="hold"/>
                                        <p:tgtEl>
                                          <p:spTgt spid="4"/>
                                        </p:tgtEl>
                                        <p:attrNameLst>
                                          <p:attrName>ppt_x</p:attrName>
                                          <p:attrName>ppt_y</p:attrName>
                                        </p:attrNameLst>
                                      </p:cBhvr>
                                      <p:rCtr x="-508" y="313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90D90-9010-D601-F924-42369E31BE43}"/>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PISA 2022 outcomes:  </a:t>
            </a:r>
            <a:r>
              <a:rPr lang="en-US" b="1" i="0" dirty="0">
                <a:solidFill>
                  <a:srgbClr val="8BC741"/>
                </a:solidFill>
                <a:effectLst/>
                <a:latin typeface="Trebuchet MS" panose="020B0603020202020204" pitchFamily="34" charset="0"/>
              </a:rPr>
              <a:t>            Albania</a:t>
            </a:r>
            <a:endParaRPr lang="en-US" dirty="0"/>
          </a:p>
        </p:txBody>
      </p:sp>
      <p:pic>
        <p:nvPicPr>
          <p:cNvPr id="3" name="Picture 2" descr="A red and black flag&#10;&#10;Description automatically generated">
            <a:extLst>
              <a:ext uri="{FF2B5EF4-FFF2-40B4-BE49-F238E27FC236}">
                <a16:creationId xmlns:a16="http://schemas.microsoft.com/office/drawing/2014/main" id="{F850F0C6-01E5-3C33-9619-C7E7C261A8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0307" y="0"/>
            <a:ext cx="1133475" cy="1133475"/>
          </a:xfrm>
          <a:prstGeom prst="rect">
            <a:avLst/>
          </a:prstGeom>
        </p:spPr>
      </p:pic>
      <p:sp>
        <p:nvSpPr>
          <p:cNvPr id="37" name="Rectangle 36">
            <a:extLst>
              <a:ext uri="{FF2B5EF4-FFF2-40B4-BE49-F238E27FC236}">
                <a16:creationId xmlns:a16="http://schemas.microsoft.com/office/drawing/2014/main" id="{986EA0CB-4C31-264F-6BFE-DDDD6F70F59D}"/>
              </a:ext>
            </a:extLst>
          </p:cNvPr>
          <p:cNvSpPr/>
          <p:nvPr/>
        </p:nvSpPr>
        <p:spPr>
          <a:xfrm>
            <a:off x="9689907" y="4653884"/>
            <a:ext cx="2511188" cy="22245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A205362-4CD1-8A4E-A302-D27DFE2F364D}"/>
              </a:ext>
            </a:extLst>
          </p:cNvPr>
          <p:cNvPicPr>
            <a:picLocks noChangeAspect="1"/>
          </p:cNvPicPr>
          <p:nvPr/>
        </p:nvPicPr>
        <p:blipFill>
          <a:blip r:embed="rId4"/>
          <a:stretch>
            <a:fillRect/>
          </a:stretch>
        </p:blipFill>
        <p:spPr>
          <a:xfrm>
            <a:off x="283127" y="1133475"/>
            <a:ext cx="11688806" cy="5687219"/>
          </a:xfrm>
          <a:prstGeom prst="rect">
            <a:avLst/>
          </a:prstGeom>
        </p:spPr>
      </p:pic>
    </p:spTree>
    <p:extLst>
      <p:ext uri="{BB962C8B-B14F-4D97-AF65-F5344CB8AC3E}">
        <p14:creationId xmlns:p14="http://schemas.microsoft.com/office/powerpoint/2010/main" val="5843613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90D90-9010-D601-F924-42369E31BE43}"/>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PISA 2022 outcomes:  </a:t>
            </a:r>
            <a:r>
              <a:rPr lang="en-US" b="1" i="0" dirty="0">
                <a:solidFill>
                  <a:srgbClr val="8BC741"/>
                </a:solidFill>
                <a:effectLst/>
                <a:latin typeface="Trebuchet MS" panose="020B0603020202020204" pitchFamily="34" charset="0"/>
              </a:rPr>
              <a:t>            Denmark</a:t>
            </a:r>
            <a:endParaRPr lang="en-US" dirty="0"/>
          </a:p>
        </p:txBody>
      </p:sp>
      <p:pic>
        <p:nvPicPr>
          <p:cNvPr id="3" name="Picture 2">
            <a:extLst>
              <a:ext uri="{FF2B5EF4-FFF2-40B4-BE49-F238E27FC236}">
                <a16:creationId xmlns:a16="http://schemas.microsoft.com/office/drawing/2014/main" id="{F850F0C6-01E5-3C33-9619-C7E7C261A88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70307" y="0"/>
            <a:ext cx="1133475" cy="1133475"/>
          </a:xfrm>
          <a:prstGeom prst="rect">
            <a:avLst/>
          </a:prstGeom>
        </p:spPr>
      </p:pic>
      <p:sp>
        <p:nvSpPr>
          <p:cNvPr id="37" name="Rectangle 36">
            <a:extLst>
              <a:ext uri="{FF2B5EF4-FFF2-40B4-BE49-F238E27FC236}">
                <a16:creationId xmlns:a16="http://schemas.microsoft.com/office/drawing/2014/main" id="{986EA0CB-4C31-264F-6BFE-DDDD6F70F59D}"/>
              </a:ext>
            </a:extLst>
          </p:cNvPr>
          <p:cNvSpPr/>
          <p:nvPr/>
        </p:nvSpPr>
        <p:spPr>
          <a:xfrm>
            <a:off x="9689907" y="4653884"/>
            <a:ext cx="2511188" cy="22245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D4FD3BE-41E1-381D-74C4-B4AB6EABD0F6}"/>
              </a:ext>
            </a:extLst>
          </p:cNvPr>
          <p:cNvPicPr>
            <a:picLocks noChangeAspect="1"/>
          </p:cNvPicPr>
          <p:nvPr/>
        </p:nvPicPr>
        <p:blipFill>
          <a:blip r:embed="rId4"/>
          <a:stretch>
            <a:fillRect/>
          </a:stretch>
        </p:blipFill>
        <p:spPr>
          <a:xfrm>
            <a:off x="254551" y="1122166"/>
            <a:ext cx="11745964" cy="5725324"/>
          </a:xfrm>
          <a:prstGeom prst="rect">
            <a:avLst/>
          </a:prstGeom>
        </p:spPr>
      </p:pic>
    </p:spTree>
    <p:extLst>
      <p:ext uri="{BB962C8B-B14F-4D97-AF65-F5344CB8AC3E}">
        <p14:creationId xmlns:p14="http://schemas.microsoft.com/office/powerpoint/2010/main" val="33711525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9EE20C-7DC0-991C-A3FB-273F2E136DE3}"/>
              </a:ext>
            </a:extLst>
          </p:cNvPr>
          <p:cNvSpPr>
            <a:spLocks noGrp="1"/>
          </p:cNvSpPr>
          <p:nvPr>
            <p:ph type="body" sz="quarter" idx="14"/>
          </p:nvPr>
        </p:nvSpPr>
        <p:spPr/>
        <p:txBody>
          <a:bodyPr/>
          <a:lstStyle/>
          <a:p>
            <a:r>
              <a:rPr lang="en-GB" dirty="0"/>
              <a:t>Money matters up to a point</a:t>
            </a:r>
            <a:endParaRPr lang="en-US" dirty="0"/>
          </a:p>
        </p:txBody>
      </p:sp>
      <p:sp>
        <p:nvSpPr>
          <p:cNvPr id="3" name="Text Placeholder 2">
            <a:extLst>
              <a:ext uri="{FF2B5EF4-FFF2-40B4-BE49-F238E27FC236}">
                <a16:creationId xmlns:a16="http://schemas.microsoft.com/office/drawing/2014/main" id="{76436889-A857-9881-AF0C-CB7538716B08}"/>
              </a:ext>
            </a:extLst>
          </p:cNvPr>
          <p:cNvSpPr>
            <a:spLocks noGrp="1"/>
          </p:cNvSpPr>
          <p:nvPr>
            <p:ph type="body" sz="quarter" idx="15"/>
          </p:nvPr>
        </p:nvSpPr>
        <p:spPr/>
        <p:txBody>
          <a:bodyPr/>
          <a:lstStyle/>
          <a:p>
            <a:r>
              <a:rPr lang="en-US" dirty="0"/>
              <a:t>Using resources effectively</a:t>
            </a:r>
          </a:p>
        </p:txBody>
      </p:sp>
    </p:spTree>
    <p:extLst>
      <p:ext uri="{BB962C8B-B14F-4D97-AF65-F5344CB8AC3E}">
        <p14:creationId xmlns:p14="http://schemas.microsoft.com/office/powerpoint/2010/main" val="32874967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485120" y="4737169"/>
            <a:ext cx="1775155" cy="2204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sz="2400">
              <a:solidFill>
                <a:srgbClr val="FFFFFF"/>
              </a:solidFill>
              <a:latin typeface="Calibri" panose="020F0502020204030204"/>
            </a:endParaRPr>
          </a:p>
        </p:txBody>
      </p:sp>
      <p:sp>
        <p:nvSpPr>
          <p:cNvPr id="2" name="Title 1"/>
          <p:cNvSpPr>
            <a:spLocks noGrp="1"/>
          </p:cNvSpPr>
          <p:nvPr>
            <p:ph type="title"/>
          </p:nvPr>
        </p:nvSpPr>
        <p:spPr/>
        <p:txBody>
          <a:bodyPr/>
          <a:lstStyle/>
          <a:p>
            <a:r>
              <a:rPr lang="en-GB" dirty="0"/>
              <a:t>Money is necessary but not sufficient</a:t>
            </a:r>
          </a:p>
        </p:txBody>
      </p:sp>
      <p:sp>
        <p:nvSpPr>
          <p:cNvPr id="4" name="Text Placeholder 9">
            <a:extLst>
              <a:ext uri="{FF2B5EF4-FFF2-40B4-BE49-F238E27FC236}">
                <a16:creationId xmlns:a16="http://schemas.microsoft.com/office/drawing/2014/main" id="{2145FE83-8C52-4A44-BB7B-D3C8C4E77BE7}"/>
              </a:ext>
            </a:extLst>
          </p:cNvPr>
          <p:cNvSpPr txBox="1">
            <a:spLocks/>
          </p:cNvSpPr>
          <p:nvPr/>
        </p:nvSpPr>
        <p:spPr>
          <a:xfrm>
            <a:off x="10485120" y="715899"/>
            <a:ext cx="1951091" cy="354576"/>
          </a:xfrm>
          <a:prstGeom prst="rect">
            <a:avLst/>
          </a:prstGeom>
        </p:spPr>
        <p:txBody>
          <a:bodyPr>
            <a:noAutofit/>
          </a:bodyPr>
          <a:lstStyle>
            <a:lvl1pPr marL="0" indent="0" algn="ctr" defTabSz="914400" rtl="0" eaLnBrk="1" latinLnBrk="0" hangingPunct="1">
              <a:lnSpc>
                <a:spcPct val="90000"/>
              </a:lnSpc>
              <a:spcBef>
                <a:spcPts val="0"/>
              </a:spcBef>
              <a:buFont typeface="Arial" panose="020B0604020202020204" pitchFamily="34" charset="0"/>
              <a:buNone/>
              <a:defRPr sz="2400" kern="1200">
                <a:solidFill>
                  <a:srgbClr val="E5B922"/>
                </a:solidFill>
                <a:latin typeface="Frutiger LT Std 47 Light Cn" panose="020B0406020204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E5B922"/>
                </a:solidFill>
                <a:latin typeface="Frutiger LT Std 47 Light Cn" panose="020B0406020204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rgbClr val="E5B922"/>
                </a:solidFill>
                <a:latin typeface="Frutiger LT Std 47 Light Cn" panose="020B0406020204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rgbClr val="E5B922"/>
                </a:solidFill>
                <a:latin typeface="Frutiger LT Std 47 Light Cn" panose="020B0406020204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rgbClr val="E5B922"/>
                </a:solidFill>
                <a:latin typeface="Frutiger LT Std 47 Light Cn" panose="020B0406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219170">
              <a:defRPr/>
            </a:pPr>
            <a:r>
              <a:rPr lang="en-US" sz="1600" b="1" dirty="0">
                <a:solidFill>
                  <a:srgbClr val="00B5B5"/>
                </a:solidFill>
                <a:latin typeface="Calibri" panose="020F0502020204030204"/>
              </a:rPr>
              <a:t>Figure I.4.15</a:t>
            </a:r>
          </a:p>
        </p:txBody>
      </p:sp>
      <p:graphicFrame>
        <p:nvGraphicFramePr>
          <p:cNvPr id="8" name="Chart 7">
            <a:extLst>
              <a:ext uri="{FF2B5EF4-FFF2-40B4-BE49-F238E27FC236}">
                <a16:creationId xmlns:a16="http://schemas.microsoft.com/office/drawing/2014/main" id="{0AA1FF61-173F-5A0A-E778-AE8DBCB9F339}"/>
              </a:ext>
            </a:extLst>
          </p:cNvPr>
          <p:cNvGraphicFramePr>
            <a:graphicFrameLocks/>
          </p:cNvGraphicFramePr>
          <p:nvPr/>
        </p:nvGraphicFramePr>
        <p:xfrm>
          <a:off x="0" y="1070475"/>
          <a:ext cx="12192000" cy="5787525"/>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2">
            <a:extLst>
              <a:ext uri="{FF2B5EF4-FFF2-40B4-BE49-F238E27FC236}">
                <a16:creationId xmlns:a16="http://schemas.microsoft.com/office/drawing/2014/main" id="{40C7F184-48B9-5232-DAFC-1BEAD8E3B10C}"/>
              </a:ext>
            </a:extLst>
          </p:cNvPr>
          <p:cNvSpPr txBox="1"/>
          <p:nvPr/>
        </p:nvSpPr>
        <p:spPr>
          <a:xfrm>
            <a:off x="9090693" y="3074424"/>
            <a:ext cx="3084251" cy="354576"/>
          </a:xfrm>
          <a:prstGeom prst="rect">
            <a:avLst/>
          </a:prstGeom>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1219170"/>
            <a:r>
              <a:rPr lang="en-US" sz="1600" b="1" dirty="0">
                <a:solidFill>
                  <a:srgbClr val="79AF02"/>
                </a:solidFill>
                <a:latin typeface="Calibri" panose="020F0502020204030204" pitchFamily="34" charset="0"/>
              </a:rPr>
              <a:t>OECD average: 472 points</a:t>
            </a:r>
          </a:p>
        </p:txBody>
      </p:sp>
      <p:sp>
        <p:nvSpPr>
          <p:cNvPr id="14" name="TextBox 1">
            <a:extLst>
              <a:ext uri="{FF2B5EF4-FFF2-40B4-BE49-F238E27FC236}">
                <a16:creationId xmlns:a16="http://schemas.microsoft.com/office/drawing/2014/main" id="{F49F2FD7-D18F-B797-A7A9-EFA8A7626341}"/>
              </a:ext>
            </a:extLst>
          </p:cNvPr>
          <p:cNvSpPr txBox="1"/>
          <p:nvPr/>
        </p:nvSpPr>
        <p:spPr>
          <a:xfrm rot="5400000">
            <a:off x="7181359" y="4209580"/>
            <a:ext cx="368333" cy="3450336"/>
          </a:xfrm>
          <a:prstGeom prst="rect">
            <a:avLst/>
          </a:prstGeom>
        </p:spPr>
        <p:txBody>
          <a:bodyPr vert="vert270"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1219170"/>
            <a:r>
              <a:rPr lang="en-US" sz="1600" b="1" dirty="0">
                <a:solidFill>
                  <a:srgbClr val="00B5B5"/>
                </a:solidFill>
                <a:latin typeface="Calibri" panose="020F0502020204030204" pitchFamily="34" charset="0"/>
              </a:rPr>
              <a:t>OECD average: USD 102 612</a:t>
            </a:r>
          </a:p>
        </p:txBody>
      </p:sp>
      <p:pic>
        <p:nvPicPr>
          <p:cNvPr id="5" name="Picture 4" descr="A red and white flag&#10;&#10;Description automatically generated">
            <a:extLst>
              <a:ext uri="{FF2B5EF4-FFF2-40B4-BE49-F238E27FC236}">
                <a16:creationId xmlns:a16="http://schemas.microsoft.com/office/drawing/2014/main" id="{29CF0027-21B4-0E1C-0D20-B925469C97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3681" y="2773863"/>
            <a:ext cx="812801" cy="812801"/>
          </a:xfrm>
          <a:prstGeom prst="rect">
            <a:avLst/>
          </a:prstGeom>
        </p:spPr>
      </p:pic>
      <p:pic>
        <p:nvPicPr>
          <p:cNvPr id="10" name="Picture 9" descr="A red and white flag&#10;&#10;Description automatically generated">
            <a:extLst>
              <a:ext uri="{FF2B5EF4-FFF2-40B4-BE49-F238E27FC236}">
                <a16:creationId xmlns:a16="http://schemas.microsoft.com/office/drawing/2014/main" id="{321B2B16-EF46-3348-47E2-24280FB070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1919" y="2845311"/>
            <a:ext cx="812801" cy="812801"/>
          </a:xfrm>
          <a:prstGeom prst="rect">
            <a:avLst/>
          </a:prstGeom>
        </p:spPr>
      </p:pic>
    </p:spTree>
    <p:extLst>
      <p:ext uri="{BB962C8B-B14F-4D97-AF65-F5344CB8AC3E}">
        <p14:creationId xmlns:p14="http://schemas.microsoft.com/office/powerpoint/2010/main" val="221404290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graphicEl>
                                              <a:chart seriesIdx="0" categoryIdx="-4" bldStep="series"/>
                                            </p:graphicEl>
                                          </p:spTgt>
                                        </p:tgtEl>
                                        <p:attrNameLst>
                                          <p:attrName>style.visibility</p:attrName>
                                        </p:attrNameLst>
                                      </p:cBhvr>
                                      <p:to>
                                        <p:strVal val="visible"/>
                                      </p:to>
                                    </p:set>
                                    <p:animEffect transition="in" filter="wipe(left)">
                                      <p:cBhvr>
                                        <p:cTn id="7" dur="8500"/>
                                        <p:tgtEl>
                                          <p:spTgt spid="8">
                                            <p:graphicEl>
                                              <a:chart seriesIdx="0" categoryIdx="-4" bldStep="series"/>
                                            </p:graphicEl>
                                          </p:spTgt>
                                        </p:tgtEl>
                                      </p:cBhvr>
                                    </p:animEffect>
                                  </p:childTnLst>
                                </p:cTn>
                              </p:par>
                            </p:childTnLst>
                          </p:cTn>
                        </p:par>
                        <p:par>
                          <p:cTn id="8" fill="hold">
                            <p:stCondLst>
                              <p:cond delay="8500"/>
                            </p:stCondLst>
                            <p:childTnLst>
                              <p:par>
                                <p:cTn id="9" presetID="10" presetClass="entr" presetSubtype="0" fill="hold" grpId="0" nodeType="afterEffect">
                                  <p:stCondLst>
                                    <p:cond delay="0"/>
                                  </p:stCondLst>
                                  <p:childTnLst>
                                    <p:set>
                                      <p:cBhvr>
                                        <p:cTn id="10" dur="1" fill="hold">
                                          <p:stCondLst>
                                            <p:cond delay="0"/>
                                          </p:stCondLst>
                                        </p:cTn>
                                        <p:tgtEl>
                                          <p:spTgt spid="8">
                                            <p:graphicEl>
                                              <a:chart seriesIdx="1" categoryIdx="-4" bldStep="series"/>
                                            </p:graphicEl>
                                          </p:spTgt>
                                        </p:tgtEl>
                                        <p:attrNameLst>
                                          <p:attrName>style.visibility</p:attrName>
                                        </p:attrNameLst>
                                      </p:cBhvr>
                                      <p:to>
                                        <p:strVal val="visible"/>
                                      </p:to>
                                    </p:set>
                                    <p:animEffect transition="in" filter="fade">
                                      <p:cBhvr>
                                        <p:cTn id="11" dur="250"/>
                                        <p:tgtEl>
                                          <p:spTgt spid="8">
                                            <p:graphicEl>
                                              <a:chart seriesIdx="1" categoryIdx="-4" bldStep="series"/>
                                            </p:graphicEl>
                                          </p:spTgt>
                                        </p:tgtEl>
                                      </p:cBhvr>
                                    </p:animEffect>
                                  </p:childTnLst>
                                </p:cTn>
                              </p:par>
                            </p:childTnLst>
                          </p:cTn>
                        </p:par>
                        <p:par>
                          <p:cTn id="12" fill="hold">
                            <p:stCondLst>
                              <p:cond delay="8750"/>
                            </p:stCondLst>
                            <p:childTnLst>
                              <p:par>
                                <p:cTn id="13" presetID="10" presetClass="entr" presetSubtype="0" fill="hold" grpId="0" nodeType="afterEffect">
                                  <p:stCondLst>
                                    <p:cond delay="0"/>
                                  </p:stCondLst>
                                  <p:childTnLst>
                                    <p:set>
                                      <p:cBhvr>
                                        <p:cTn id="14" dur="1" fill="hold">
                                          <p:stCondLst>
                                            <p:cond delay="0"/>
                                          </p:stCondLst>
                                        </p:cTn>
                                        <p:tgtEl>
                                          <p:spTgt spid="8">
                                            <p:graphicEl>
                                              <a:chart seriesIdx="2" categoryIdx="-4" bldStep="series"/>
                                            </p:graphicEl>
                                          </p:spTgt>
                                        </p:tgtEl>
                                        <p:attrNameLst>
                                          <p:attrName>style.visibility</p:attrName>
                                        </p:attrNameLst>
                                      </p:cBhvr>
                                      <p:to>
                                        <p:strVal val="visible"/>
                                      </p:to>
                                    </p:set>
                                    <p:animEffect transition="in" filter="fade">
                                      <p:cBhvr>
                                        <p:cTn id="15" dur="250"/>
                                        <p:tgtEl>
                                          <p:spTgt spid="8">
                                            <p:graphicEl>
                                              <a:chart seriesIdx="2" categoryIdx="-4" bldStep="series"/>
                                            </p:graphicEl>
                                          </p:spTgt>
                                        </p:tgtEl>
                                      </p:cBhvr>
                                    </p:animEffect>
                                  </p:childTnLst>
                                </p:cTn>
                              </p:par>
                            </p:childTnLst>
                          </p:cTn>
                        </p:par>
                        <p:par>
                          <p:cTn id="16" fill="hold">
                            <p:stCondLst>
                              <p:cond delay="90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Chart bld="series" animBg="0"/>
        </p:bldSub>
      </p:bldGraphic>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Learning time</a:t>
            </a:r>
            <a:endParaRPr lang="en-GB" dirty="0">
              <a:latin typeface="+mn-lt"/>
            </a:endParaRPr>
          </a:p>
        </p:txBody>
      </p:sp>
      <p:graphicFrame>
        <p:nvGraphicFramePr>
          <p:cNvPr id="9" name="Chart 8">
            <a:extLst>
              <a:ext uri="{FF2B5EF4-FFF2-40B4-BE49-F238E27FC236}">
                <a16:creationId xmlns:a16="http://schemas.microsoft.com/office/drawing/2014/main" id="{B04CE211-1F23-4EA1-A301-E1555082E966}"/>
              </a:ext>
            </a:extLst>
          </p:cNvPr>
          <p:cNvGraphicFramePr>
            <a:graphicFrameLocks/>
          </p:cNvGraphicFramePr>
          <p:nvPr/>
        </p:nvGraphicFramePr>
        <p:xfrm>
          <a:off x="470647" y="1028733"/>
          <a:ext cx="11544675" cy="5829267"/>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a:extLst>
              <a:ext uri="{FF2B5EF4-FFF2-40B4-BE49-F238E27FC236}">
                <a16:creationId xmlns:a16="http://schemas.microsoft.com/office/drawing/2014/main" id="{0FB5F64D-3717-8400-4FBB-F00F83E5EFDA}"/>
              </a:ext>
            </a:extLst>
          </p:cNvPr>
          <p:cNvSpPr/>
          <p:nvPr/>
        </p:nvSpPr>
        <p:spPr>
          <a:xfrm>
            <a:off x="0" y="6611779"/>
            <a:ext cx="5130800"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727272"/>
                </a:solidFill>
                <a:effectLst/>
                <a:uLnTx/>
                <a:uFillTx/>
                <a:latin typeface="Arial Narrow" panose="020B0606020202030204" pitchFamily="34" charset="0"/>
              </a:rPr>
              <a:t>Source: </a:t>
            </a:r>
            <a:r>
              <a:rPr kumimoji="0" lang="en-US" sz="1000" b="0" i="0" u="none" strike="noStrike" kern="1200" cap="none" spc="0" normalizeH="0" baseline="0" noProof="0" dirty="0">
                <a:ln>
                  <a:noFill/>
                </a:ln>
                <a:solidFill>
                  <a:srgbClr val="727272"/>
                </a:solidFill>
                <a:effectLst/>
                <a:uLnTx/>
                <a:uFillTx/>
                <a:latin typeface="Arial Narrow" panose="020B0606020202030204" pitchFamily="34" charset="0"/>
              </a:rPr>
              <a:t>OECD (2023), PISA 2022 Results: Learning During – and From – Disruption. Volume II.</a:t>
            </a:r>
            <a:endParaRPr kumimoji="0" lang="en-GB" sz="1000" b="0" i="0" u="none" strike="noStrike" kern="1200" cap="none" spc="0" normalizeH="0" baseline="0" noProof="0" dirty="0">
              <a:ln>
                <a:noFill/>
              </a:ln>
              <a:solidFill>
                <a:srgbClr val="727272"/>
              </a:solidFill>
              <a:effectLst/>
              <a:uLnTx/>
              <a:uFillTx/>
              <a:latin typeface="Arial Narrow" panose="020B0606020202030204" pitchFamily="34" charset="0"/>
            </a:endParaRPr>
          </a:p>
        </p:txBody>
      </p:sp>
      <p:sp>
        <p:nvSpPr>
          <p:cNvPr id="3" name="Speech Bubble: Rectangle with Corners Rounded 2">
            <a:extLst>
              <a:ext uri="{FF2B5EF4-FFF2-40B4-BE49-F238E27FC236}">
                <a16:creationId xmlns:a16="http://schemas.microsoft.com/office/drawing/2014/main" id="{D6C49CCF-551C-28A9-8EB3-B9A5954B3BE8}"/>
              </a:ext>
            </a:extLst>
          </p:cNvPr>
          <p:cNvSpPr/>
          <p:nvPr/>
        </p:nvSpPr>
        <p:spPr>
          <a:xfrm>
            <a:off x="8067115" y="3657541"/>
            <a:ext cx="2877671" cy="517863"/>
          </a:xfrm>
          <a:prstGeom prst="wedgeRoundRectCallout">
            <a:avLst>
              <a:gd name="adj1" fmla="val -55412"/>
              <a:gd name="adj2" fmla="val 49517"/>
              <a:gd name="adj3" fmla="val 16667"/>
            </a:avLst>
          </a:prstGeom>
          <a:solidFill>
            <a:schemeClr val="accent2">
              <a:alpha val="57000"/>
            </a:schemeClr>
          </a:solidFill>
        </p:spPr>
        <p:style>
          <a:lnRef idx="2">
            <a:schemeClr val="accent2">
              <a:shade val="50000"/>
            </a:schemeClr>
          </a:lnRef>
          <a:fillRef idx="1">
            <a:schemeClr val="accent2"/>
          </a:fillRef>
          <a:effectRef idx="0">
            <a:schemeClr val="accent2"/>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GB" sz="2000" b="1" dirty="0"/>
              <a:t>Hours learning in school</a:t>
            </a:r>
            <a:endParaRPr lang="en-US" sz="2000" b="1" dirty="0"/>
          </a:p>
        </p:txBody>
      </p:sp>
      <p:sp>
        <p:nvSpPr>
          <p:cNvPr id="4" name="Speech Bubble: Rectangle with Corners Rounded 3">
            <a:extLst>
              <a:ext uri="{FF2B5EF4-FFF2-40B4-BE49-F238E27FC236}">
                <a16:creationId xmlns:a16="http://schemas.microsoft.com/office/drawing/2014/main" id="{52E702AA-608F-1C86-92C1-B325B501CB9D}"/>
              </a:ext>
            </a:extLst>
          </p:cNvPr>
          <p:cNvSpPr/>
          <p:nvPr/>
        </p:nvSpPr>
        <p:spPr>
          <a:xfrm>
            <a:off x="4434167" y="2624096"/>
            <a:ext cx="3323665" cy="517863"/>
          </a:xfrm>
          <a:prstGeom prst="wedgeRoundRectCallout">
            <a:avLst>
              <a:gd name="adj1" fmla="val -55412"/>
              <a:gd name="adj2" fmla="val 49517"/>
              <a:gd name="adj3" fmla="val 16667"/>
            </a:avLst>
          </a:prstGeom>
          <a:solidFill>
            <a:schemeClr val="accent3">
              <a:lumMod val="75000"/>
              <a:alpha val="57000"/>
            </a:schemeClr>
          </a:solidFill>
        </p:spPr>
        <p:style>
          <a:lnRef idx="2">
            <a:schemeClr val="accent2">
              <a:shade val="50000"/>
            </a:schemeClr>
          </a:lnRef>
          <a:fillRef idx="1">
            <a:schemeClr val="accent2"/>
          </a:fillRef>
          <a:effectRef idx="0">
            <a:schemeClr val="accent2"/>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GB" sz="2000" b="1" dirty="0"/>
              <a:t>Hours learning out of school</a:t>
            </a:r>
            <a:endParaRPr lang="en-US" sz="2000" b="1" dirty="0"/>
          </a:p>
        </p:txBody>
      </p:sp>
      <p:sp>
        <p:nvSpPr>
          <p:cNvPr id="5" name="Rectangle 4">
            <a:extLst>
              <a:ext uri="{FF2B5EF4-FFF2-40B4-BE49-F238E27FC236}">
                <a16:creationId xmlns:a16="http://schemas.microsoft.com/office/drawing/2014/main" id="{72949F10-418F-6072-1B3C-A1E78EEA33A5}"/>
              </a:ext>
            </a:extLst>
          </p:cNvPr>
          <p:cNvSpPr/>
          <p:nvPr/>
        </p:nvSpPr>
        <p:spPr>
          <a:xfrm>
            <a:off x="323663" y="1028733"/>
            <a:ext cx="699281" cy="4800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a:extLst>
              <a:ext uri="{FF2B5EF4-FFF2-40B4-BE49-F238E27FC236}">
                <a16:creationId xmlns:a16="http://schemas.microsoft.com/office/drawing/2014/main" id="{189CAD6C-FC7B-0044-BFFF-2CE292C63C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4332" y="4936831"/>
            <a:ext cx="685800" cy="685800"/>
          </a:xfrm>
          <a:prstGeom prst="rect">
            <a:avLst/>
          </a:prstGeom>
        </p:spPr>
      </p:pic>
      <p:pic>
        <p:nvPicPr>
          <p:cNvPr id="11" name="Picture 10" descr="A flag of italy with a red white and green stripe&#10;&#10;Description automatically generated">
            <a:extLst>
              <a:ext uri="{FF2B5EF4-FFF2-40B4-BE49-F238E27FC236}">
                <a16:creationId xmlns:a16="http://schemas.microsoft.com/office/drawing/2014/main" id="{5E8291FE-9231-B1E8-3273-441F32A353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42523" y="4896490"/>
            <a:ext cx="699281" cy="699281"/>
          </a:xfrm>
          <a:prstGeom prst="rect">
            <a:avLst/>
          </a:prstGeom>
        </p:spPr>
      </p:pic>
    </p:spTree>
    <p:extLst>
      <p:ext uri="{BB962C8B-B14F-4D97-AF65-F5344CB8AC3E}">
        <p14:creationId xmlns:p14="http://schemas.microsoft.com/office/powerpoint/2010/main" val="1603410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500"/>
                            </p:stCondLst>
                            <p:childTnLst>
                              <p:par>
                                <p:cTn id="9" presetID="10" presetClass="entr" presetSubtype="0" fill="hold" grpId="0" nodeType="afterEffect">
                                  <p:stCondLst>
                                    <p:cond delay="12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Learning time ≠ learning outcomes</a:t>
            </a:r>
            <a:endParaRPr lang="en-GB" dirty="0">
              <a:latin typeface="+mn-lt"/>
            </a:endParaRPr>
          </a:p>
        </p:txBody>
      </p:sp>
      <p:graphicFrame>
        <p:nvGraphicFramePr>
          <p:cNvPr id="9" name="Chart 8">
            <a:extLst>
              <a:ext uri="{FF2B5EF4-FFF2-40B4-BE49-F238E27FC236}">
                <a16:creationId xmlns:a16="http://schemas.microsoft.com/office/drawing/2014/main" id="{B04CE211-1F23-4EA1-A301-E1555082E966}"/>
              </a:ext>
            </a:extLst>
          </p:cNvPr>
          <p:cNvGraphicFramePr>
            <a:graphicFrameLocks/>
          </p:cNvGraphicFramePr>
          <p:nvPr/>
        </p:nvGraphicFramePr>
        <p:xfrm>
          <a:off x="470647" y="1028733"/>
          <a:ext cx="11544675" cy="5829267"/>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a:extLst>
              <a:ext uri="{FF2B5EF4-FFF2-40B4-BE49-F238E27FC236}">
                <a16:creationId xmlns:a16="http://schemas.microsoft.com/office/drawing/2014/main" id="{0FB5F64D-3717-8400-4FBB-F00F83E5EFDA}"/>
              </a:ext>
            </a:extLst>
          </p:cNvPr>
          <p:cNvSpPr/>
          <p:nvPr/>
        </p:nvSpPr>
        <p:spPr>
          <a:xfrm>
            <a:off x="0" y="6611779"/>
            <a:ext cx="5130800"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727272"/>
                </a:solidFill>
                <a:effectLst/>
                <a:uLnTx/>
                <a:uFillTx/>
                <a:latin typeface="Arial Narrow" panose="020B0606020202030204" pitchFamily="34" charset="0"/>
              </a:rPr>
              <a:t>Source: </a:t>
            </a:r>
            <a:r>
              <a:rPr kumimoji="0" lang="en-US" sz="1000" b="0" i="0" u="none" strike="noStrike" kern="1200" cap="none" spc="0" normalizeH="0" baseline="0" noProof="0" dirty="0">
                <a:ln>
                  <a:noFill/>
                </a:ln>
                <a:solidFill>
                  <a:srgbClr val="727272"/>
                </a:solidFill>
                <a:effectLst/>
                <a:uLnTx/>
                <a:uFillTx/>
                <a:latin typeface="Arial Narrow" panose="020B0606020202030204" pitchFamily="34" charset="0"/>
              </a:rPr>
              <a:t>OECD (2023), PISA 2022 Results: Learning During – and From – Disruption. Volume II.</a:t>
            </a:r>
            <a:endParaRPr kumimoji="0" lang="en-GB" sz="1000" b="0" i="0" u="none" strike="noStrike" kern="1200" cap="none" spc="0" normalizeH="0" baseline="0" noProof="0" dirty="0">
              <a:ln>
                <a:noFill/>
              </a:ln>
              <a:solidFill>
                <a:srgbClr val="727272"/>
              </a:solidFill>
              <a:effectLst/>
              <a:uLnTx/>
              <a:uFillTx/>
              <a:latin typeface="Arial Narrow" panose="020B0606020202030204" pitchFamily="34" charset="0"/>
            </a:endParaRPr>
          </a:p>
        </p:txBody>
      </p:sp>
      <p:sp>
        <p:nvSpPr>
          <p:cNvPr id="3" name="Speech Bubble: Rectangle with Corners Rounded 2">
            <a:extLst>
              <a:ext uri="{FF2B5EF4-FFF2-40B4-BE49-F238E27FC236}">
                <a16:creationId xmlns:a16="http://schemas.microsoft.com/office/drawing/2014/main" id="{D6C49CCF-551C-28A9-8EB3-B9A5954B3BE8}"/>
              </a:ext>
            </a:extLst>
          </p:cNvPr>
          <p:cNvSpPr/>
          <p:nvPr/>
        </p:nvSpPr>
        <p:spPr>
          <a:xfrm>
            <a:off x="8067115" y="3657541"/>
            <a:ext cx="2877671" cy="517863"/>
          </a:xfrm>
          <a:prstGeom prst="wedgeRoundRectCallout">
            <a:avLst>
              <a:gd name="adj1" fmla="val -55412"/>
              <a:gd name="adj2" fmla="val 49517"/>
              <a:gd name="adj3" fmla="val 16667"/>
            </a:avLst>
          </a:prstGeom>
          <a:solidFill>
            <a:schemeClr val="accent2">
              <a:alpha val="57000"/>
            </a:schemeClr>
          </a:solidFill>
        </p:spPr>
        <p:style>
          <a:lnRef idx="2">
            <a:schemeClr val="accent2">
              <a:shade val="50000"/>
            </a:schemeClr>
          </a:lnRef>
          <a:fillRef idx="1">
            <a:schemeClr val="accent2"/>
          </a:fillRef>
          <a:effectRef idx="0">
            <a:schemeClr val="accent2"/>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GB" sz="2000" b="1" dirty="0"/>
              <a:t>Hours learning in school</a:t>
            </a:r>
            <a:endParaRPr lang="en-US" sz="2000" b="1" dirty="0"/>
          </a:p>
        </p:txBody>
      </p:sp>
      <p:sp>
        <p:nvSpPr>
          <p:cNvPr id="4" name="Speech Bubble: Rectangle with Corners Rounded 3">
            <a:extLst>
              <a:ext uri="{FF2B5EF4-FFF2-40B4-BE49-F238E27FC236}">
                <a16:creationId xmlns:a16="http://schemas.microsoft.com/office/drawing/2014/main" id="{52E702AA-608F-1C86-92C1-B325B501CB9D}"/>
              </a:ext>
            </a:extLst>
          </p:cNvPr>
          <p:cNvSpPr/>
          <p:nvPr/>
        </p:nvSpPr>
        <p:spPr>
          <a:xfrm>
            <a:off x="4434167" y="2624096"/>
            <a:ext cx="3323665" cy="517863"/>
          </a:xfrm>
          <a:prstGeom prst="wedgeRoundRectCallout">
            <a:avLst>
              <a:gd name="adj1" fmla="val -55412"/>
              <a:gd name="adj2" fmla="val 49517"/>
              <a:gd name="adj3" fmla="val 16667"/>
            </a:avLst>
          </a:prstGeom>
          <a:solidFill>
            <a:schemeClr val="accent3">
              <a:lumMod val="75000"/>
              <a:alpha val="57000"/>
            </a:schemeClr>
          </a:solidFill>
        </p:spPr>
        <p:style>
          <a:lnRef idx="2">
            <a:schemeClr val="accent2">
              <a:shade val="50000"/>
            </a:schemeClr>
          </a:lnRef>
          <a:fillRef idx="1">
            <a:schemeClr val="accent2"/>
          </a:fillRef>
          <a:effectRef idx="0">
            <a:schemeClr val="accent2"/>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GB" sz="2000" b="1" dirty="0"/>
              <a:t>Hours learning out of school</a:t>
            </a:r>
            <a:endParaRPr lang="en-US" sz="2000" b="1" dirty="0"/>
          </a:p>
        </p:txBody>
      </p:sp>
      <p:sp>
        <p:nvSpPr>
          <p:cNvPr id="5" name="Speech Bubble: Rectangle with Corners Rounded 4">
            <a:extLst>
              <a:ext uri="{FF2B5EF4-FFF2-40B4-BE49-F238E27FC236}">
                <a16:creationId xmlns:a16="http://schemas.microsoft.com/office/drawing/2014/main" id="{15DE367D-53CD-80F0-43C5-F64DBC369F3E}"/>
              </a:ext>
            </a:extLst>
          </p:cNvPr>
          <p:cNvSpPr/>
          <p:nvPr/>
        </p:nvSpPr>
        <p:spPr>
          <a:xfrm>
            <a:off x="2461933" y="1415254"/>
            <a:ext cx="1625974" cy="517863"/>
          </a:xfrm>
          <a:prstGeom prst="wedgeRoundRectCallout">
            <a:avLst>
              <a:gd name="adj1" fmla="val -55412"/>
              <a:gd name="adj2" fmla="val 49517"/>
              <a:gd name="adj3" fmla="val 16667"/>
            </a:avLst>
          </a:prstGeom>
          <a:solidFill>
            <a:srgbClr val="FF0000">
              <a:alpha val="57000"/>
            </a:srgbClr>
          </a:solidFill>
        </p:spPr>
        <p:style>
          <a:lnRef idx="2">
            <a:schemeClr val="accent2">
              <a:shade val="50000"/>
            </a:schemeClr>
          </a:lnRef>
          <a:fillRef idx="1">
            <a:schemeClr val="accent2"/>
          </a:fillRef>
          <a:effectRef idx="0">
            <a:schemeClr val="accent2"/>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GB" sz="2000" b="1" dirty="0"/>
              <a:t>Productivity</a:t>
            </a:r>
            <a:endParaRPr lang="en-US" sz="2000" b="1" dirty="0"/>
          </a:p>
        </p:txBody>
      </p:sp>
      <p:pic>
        <p:nvPicPr>
          <p:cNvPr id="6" name="Picture 5">
            <a:extLst>
              <a:ext uri="{FF2B5EF4-FFF2-40B4-BE49-F238E27FC236}">
                <a16:creationId xmlns:a16="http://schemas.microsoft.com/office/drawing/2014/main" id="{296C3B8B-27AB-A6A3-B0BF-91C686CFA2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4332" y="4936831"/>
            <a:ext cx="685800" cy="685800"/>
          </a:xfrm>
          <a:prstGeom prst="rect">
            <a:avLst/>
          </a:prstGeom>
        </p:spPr>
      </p:pic>
      <p:pic>
        <p:nvPicPr>
          <p:cNvPr id="7" name="Picture 6" descr="A flag of italy with a red white and green stripe&#10;&#10;Description automatically generated">
            <a:extLst>
              <a:ext uri="{FF2B5EF4-FFF2-40B4-BE49-F238E27FC236}">
                <a16:creationId xmlns:a16="http://schemas.microsoft.com/office/drawing/2014/main" id="{D8774BD2-C8B8-B96D-E623-96D791C441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42523" y="4896490"/>
            <a:ext cx="699281" cy="699281"/>
          </a:xfrm>
          <a:prstGeom prst="rect">
            <a:avLst/>
          </a:prstGeom>
        </p:spPr>
      </p:pic>
    </p:spTree>
    <p:extLst>
      <p:ext uri="{BB962C8B-B14F-4D97-AF65-F5344CB8AC3E}">
        <p14:creationId xmlns:p14="http://schemas.microsoft.com/office/powerpoint/2010/main" val="291941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915CC-D972-D6A2-42B8-9DAA49321F70}"/>
              </a:ext>
            </a:extLst>
          </p:cNvPr>
          <p:cNvSpPr>
            <a:spLocks noGrp="1"/>
          </p:cNvSpPr>
          <p:nvPr>
            <p:ph type="title"/>
          </p:nvPr>
        </p:nvSpPr>
        <p:spPr/>
        <p:txBody>
          <a:bodyPr/>
          <a:lstStyle/>
          <a:p>
            <a:r>
              <a:rPr lang="fr-FR" dirty="0"/>
              <a:t>Salaries show </a:t>
            </a:r>
            <a:r>
              <a:rPr lang="fr-FR" dirty="0" err="1"/>
              <a:t>little</a:t>
            </a:r>
            <a:r>
              <a:rPr lang="fr-FR" dirty="0"/>
              <a:t> </a:t>
            </a:r>
            <a:r>
              <a:rPr lang="fr-FR" dirty="0" err="1"/>
              <a:t>relationship</a:t>
            </a:r>
            <a:r>
              <a:rPr lang="fr-FR" dirty="0"/>
              <a:t> to the </a:t>
            </a:r>
            <a:r>
              <a:rPr lang="fr-FR" dirty="0" err="1"/>
              <a:t>attractiveness</a:t>
            </a:r>
            <a:r>
              <a:rPr lang="fr-FR" dirty="0"/>
              <a:t> of the profession</a:t>
            </a:r>
            <a:endParaRPr lang="en-US" dirty="0"/>
          </a:p>
        </p:txBody>
      </p:sp>
      <p:sp>
        <p:nvSpPr>
          <p:cNvPr id="4" name="TextBox 3">
            <a:extLst>
              <a:ext uri="{FF2B5EF4-FFF2-40B4-BE49-F238E27FC236}">
                <a16:creationId xmlns:a16="http://schemas.microsoft.com/office/drawing/2014/main" id="{A31328FA-0CF4-5D15-C049-7749232F759F}"/>
              </a:ext>
            </a:extLst>
          </p:cNvPr>
          <p:cNvSpPr txBox="1"/>
          <p:nvPr/>
        </p:nvSpPr>
        <p:spPr>
          <a:xfrm>
            <a:off x="168442" y="1040921"/>
            <a:ext cx="11855116" cy="640303"/>
          </a:xfrm>
          <a:prstGeom prst="rect">
            <a:avLst/>
          </a:prstGeom>
        </p:spPr>
        <p:txBody>
          <a:bodyPr vert="horz" wrap="square" lIns="121920" tIns="60960" rIns="121920" bIns="60960" rtlCol="0">
            <a:spAutoFit/>
          </a:bodyPr>
          <a:lstStyle>
            <a:defPPr>
              <a:defRPr lang="en-US"/>
            </a:defPPr>
            <a:lvl1pPr indent="0" algn="ctr" defTabSz="685800">
              <a:lnSpc>
                <a:spcPct val="90000"/>
              </a:lnSpc>
              <a:spcBef>
                <a:spcPts val="750"/>
              </a:spcBef>
              <a:buClr>
                <a:srgbClr val="022249"/>
              </a:buClr>
              <a:buFont typeface="Wingdings" panose="05000000000000000000" pitchFamily="2" charset="2"/>
              <a:buNone/>
              <a:defRPr sz="1400" b="1"/>
            </a:lvl1pPr>
            <a:lvl2pPr marL="342900" indent="0" defTabSz="685800">
              <a:lnSpc>
                <a:spcPct val="90000"/>
              </a:lnSpc>
              <a:spcBef>
                <a:spcPts val="375"/>
              </a:spcBef>
              <a:buClr>
                <a:srgbClr val="00B5B5"/>
              </a:buClr>
              <a:buFont typeface="Wingdings" panose="05000000000000000000" pitchFamily="2" charset="2"/>
              <a:buNone/>
              <a:defRPr sz="1600"/>
            </a:lvl2pPr>
            <a:lvl3pPr marL="685800" indent="0" defTabSz="685800">
              <a:lnSpc>
                <a:spcPct val="90000"/>
              </a:lnSpc>
              <a:spcBef>
                <a:spcPts val="375"/>
              </a:spcBef>
              <a:buClr>
                <a:srgbClr val="79AF02"/>
              </a:buClr>
              <a:buSzPct val="90000"/>
              <a:buFont typeface="Arial" panose="020B0604020202020204" pitchFamily="34" charset="0"/>
              <a:buNone/>
              <a:defRPr sz="1600"/>
            </a:lvl3pPr>
            <a:lvl4pPr marL="1028700" indent="0" defTabSz="685800">
              <a:lnSpc>
                <a:spcPct val="90000"/>
              </a:lnSpc>
              <a:spcBef>
                <a:spcPts val="375"/>
              </a:spcBef>
              <a:buFont typeface="Calibri" panose="020F0502020204030204" pitchFamily="34" charset="0"/>
              <a:buNone/>
              <a:defRPr sz="1600"/>
            </a:lvl4pPr>
            <a:lvl5pPr marL="1371600" indent="0" defTabSz="685800">
              <a:lnSpc>
                <a:spcPct val="90000"/>
              </a:lnSpc>
              <a:spcBef>
                <a:spcPts val="375"/>
              </a:spcBef>
              <a:buFont typeface="Arial" panose="020B0604020202020204" pitchFamily="34" charset="0"/>
              <a:buNone/>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US" sz="1867"/>
              <a:t>Ratio of salaries of teachers with the most prevalent qualification at the time of entry in public institutions relative to the earnings of full-time, full-year workers aged 25-64 with similar educational attainment</a:t>
            </a:r>
          </a:p>
        </p:txBody>
      </p:sp>
      <p:sp>
        <p:nvSpPr>
          <p:cNvPr id="5" name="TextBox 4">
            <a:extLst>
              <a:ext uri="{FF2B5EF4-FFF2-40B4-BE49-F238E27FC236}">
                <a16:creationId xmlns:a16="http://schemas.microsoft.com/office/drawing/2014/main" id="{350387DB-4A87-008B-4665-D7F2BBEEAF5F}"/>
              </a:ext>
            </a:extLst>
          </p:cNvPr>
          <p:cNvSpPr txBox="1"/>
          <p:nvPr/>
        </p:nvSpPr>
        <p:spPr>
          <a:xfrm>
            <a:off x="2099733" y="7138312"/>
            <a:ext cx="6096000" cy="830997"/>
          </a:xfrm>
          <a:prstGeom prst="rect">
            <a:avLst/>
          </a:prstGeom>
          <a:noFill/>
        </p:spPr>
        <p:txBody>
          <a:bodyPr wrap="square">
            <a:spAutoFit/>
          </a:bodyPr>
          <a:lstStyle/>
          <a:p>
            <a:r>
              <a:rPr lang="en-US" sz="2400"/>
              <a:t>Figure 1.6. Lower secondary teachers’ statutory salaries tend to be less competitive (2023)</a:t>
            </a:r>
          </a:p>
        </p:txBody>
      </p:sp>
      <p:graphicFrame>
        <p:nvGraphicFramePr>
          <p:cNvPr id="6" name="Table 5">
            <a:extLst>
              <a:ext uri="{FF2B5EF4-FFF2-40B4-BE49-F238E27FC236}">
                <a16:creationId xmlns:a16="http://schemas.microsoft.com/office/drawing/2014/main" id="{80FB01F9-595F-233A-4613-A9E49509174F}"/>
              </a:ext>
            </a:extLst>
          </p:cNvPr>
          <p:cNvGraphicFramePr>
            <a:graphicFrameLocks noGrp="1"/>
          </p:cNvGraphicFramePr>
          <p:nvPr/>
        </p:nvGraphicFramePr>
        <p:xfrm>
          <a:off x="213877" y="6536723"/>
          <a:ext cx="11281716" cy="211667"/>
        </p:xfrm>
        <a:graphic>
          <a:graphicData uri="http://schemas.openxmlformats.org/drawingml/2006/table">
            <a:tbl>
              <a:tblPr>
                <a:tableStyleId>{5C22544A-7EE6-4342-B048-85BDC9FD1C3A}</a:tableStyleId>
              </a:tblPr>
              <a:tblGrid>
                <a:gridCol w="11281716">
                  <a:extLst>
                    <a:ext uri="{9D8B030D-6E8A-4147-A177-3AD203B41FA5}">
                      <a16:colId xmlns:a16="http://schemas.microsoft.com/office/drawing/2014/main" val="293681407"/>
                    </a:ext>
                  </a:extLst>
                </a:gridCol>
              </a:tblGrid>
              <a:tr h="211667">
                <a:tc>
                  <a:txBody>
                    <a:bodyPr/>
                    <a:lstStyle/>
                    <a:p>
                      <a:pPr marL="0" indent="0" algn="l" fontAlgn="b">
                        <a:buFont typeface="Arial" panose="020B0604020202020204" pitchFamily="34" charset="0"/>
                        <a:buNone/>
                      </a:pPr>
                      <a:r>
                        <a:rPr lang="en-US" sz="1200" b="0" i="0" u="none" strike="noStrike">
                          <a:solidFill>
                            <a:srgbClr val="000000"/>
                          </a:solidFill>
                          <a:effectLst/>
                          <a:latin typeface="Arial Narrow" panose="020B0606020202030204" pitchFamily="34" charset="0"/>
                        </a:rPr>
                        <a:t>Source: OECD (2024), Education at a Glance 2024: OECD Indicators, OECD Publishing, Paris, https://doi.org/10.1787/c00cad36-en.</a:t>
                      </a:r>
                    </a:p>
                  </a:txBody>
                  <a:tcPr marL="8467" marR="8467" marT="8467"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1491191"/>
                  </a:ext>
                </a:extLst>
              </a:tr>
            </a:tbl>
          </a:graphicData>
        </a:graphic>
      </p:graphicFrame>
      <p:graphicFrame>
        <p:nvGraphicFramePr>
          <p:cNvPr id="7" name="Chart 6">
            <a:extLst>
              <a:ext uri="{FF2B5EF4-FFF2-40B4-BE49-F238E27FC236}">
                <a16:creationId xmlns:a16="http://schemas.microsoft.com/office/drawing/2014/main" id="{18544438-BEB4-4FFA-99E9-19218124AA41}"/>
              </a:ext>
            </a:extLst>
          </p:cNvPr>
          <p:cNvGraphicFramePr>
            <a:graphicFrameLocks/>
          </p:cNvGraphicFramePr>
          <p:nvPr/>
        </p:nvGraphicFramePr>
        <p:xfrm>
          <a:off x="299711" y="1842873"/>
          <a:ext cx="11678413" cy="5414779"/>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18A14203-3D6A-A160-79DC-6DB3E386EED0}"/>
              </a:ext>
            </a:extLst>
          </p:cNvPr>
          <p:cNvSpPr txBox="1"/>
          <p:nvPr/>
        </p:nvSpPr>
        <p:spPr>
          <a:xfrm>
            <a:off x="8195733" y="6976533"/>
            <a:ext cx="6096000" cy="1754326"/>
          </a:xfrm>
          <a:prstGeom prst="rect">
            <a:avLst/>
          </a:prstGeom>
          <a:noFill/>
        </p:spPr>
        <p:txBody>
          <a:bodyPr wrap="square">
            <a:spAutoFit/>
          </a:bodyPr>
          <a:lstStyle/>
          <a:p>
            <a:pPr fontAlgn="b"/>
            <a:r>
              <a:rPr lang="en-GB" sz="1200">
                <a:solidFill>
                  <a:srgbClr val="000000"/>
                </a:solidFill>
                <a:latin typeface="Arial Narrow" panose="020B0606020202030204" pitchFamily="34" charset="0"/>
              </a:rPr>
              <a:t>Note: </a:t>
            </a:r>
            <a:r>
              <a:rPr lang="en-US" sz="1200">
                <a:solidFill>
                  <a:srgbClr val="000000"/>
                </a:solidFill>
                <a:latin typeface="Arial Narrow" panose="020B0606020202030204" pitchFamily="34" charset="0"/>
              </a:rPr>
              <a:t>The number in square brackets refers to the average number of years to progress from the starting salary to the top of the salary scale. 1. Combination of different salary scales for the same ISCED qualification requirement. 2. Weighted average of the statutory salaries across different subnational entities. 3. Starting salary is relative to the earnings of workers who have attained a bachelor's degree or equivalent (ISCED 6). Salaries after 15 years of experience and at the top of the salary scale are relative to the earnings of workers with a master's degree or equivalent (ISCED 7) or higher attainment. 4. In practice, many teachers obtain higher tertiary degrees during their service and are placed in a higher salary range. Countries and economies and other participants are ranked in descending order of relative starting salaries.</a:t>
            </a:r>
          </a:p>
        </p:txBody>
      </p:sp>
      <p:cxnSp>
        <p:nvCxnSpPr>
          <p:cNvPr id="11" name="Straight Connector 10">
            <a:extLst>
              <a:ext uri="{FF2B5EF4-FFF2-40B4-BE49-F238E27FC236}">
                <a16:creationId xmlns:a16="http://schemas.microsoft.com/office/drawing/2014/main" id="{B8B16C91-31BE-AEB2-151D-7FA7341E1F7E}"/>
              </a:ext>
            </a:extLst>
          </p:cNvPr>
          <p:cNvCxnSpPr/>
          <p:nvPr/>
        </p:nvCxnSpPr>
        <p:spPr>
          <a:xfrm>
            <a:off x="1022944" y="3612995"/>
            <a:ext cx="1047264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B516D80-0F4B-2101-93FB-C7BA6C47894C}"/>
              </a:ext>
            </a:extLst>
          </p:cNvPr>
          <p:cNvSpPr txBox="1"/>
          <p:nvPr/>
        </p:nvSpPr>
        <p:spPr>
          <a:xfrm>
            <a:off x="10566609" y="3092582"/>
            <a:ext cx="1325680" cy="461665"/>
          </a:xfrm>
          <a:prstGeom prst="rect">
            <a:avLst/>
          </a:prstGeom>
          <a:noFill/>
        </p:spPr>
        <p:txBody>
          <a:bodyPr wrap="square" rtlCol="0">
            <a:spAutoFit/>
          </a:bodyPr>
          <a:lstStyle/>
          <a:p>
            <a:r>
              <a:rPr lang="fr-FR" sz="2400" dirty="0" err="1">
                <a:solidFill>
                  <a:srgbClr val="FF0000"/>
                </a:solidFill>
              </a:rPr>
              <a:t>Parity</a:t>
            </a:r>
            <a:r>
              <a:rPr lang="fr-FR" sz="2400" dirty="0">
                <a:solidFill>
                  <a:srgbClr val="FF0000"/>
                </a:solidFill>
              </a:rPr>
              <a:t> </a:t>
            </a:r>
            <a:endParaRPr lang="en-US" sz="2400" dirty="0">
              <a:solidFill>
                <a:srgbClr val="FF0000"/>
              </a:solidFill>
            </a:endParaRPr>
          </a:p>
        </p:txBody>
      </p:sp>
      <p:pic>
        <p:nvPicPr>
          <p:cNvPr id="9" name="Picture 8">
            <a:extLst>
              <a:ext uri="{FF2B5EF4-FFF2-40B4-BE49-F238E27FC236}">
                <a16:creationId xmlns:a16="http://schemas.microsoft.com/office/drawing/2014/main" id="{5FC5D57F-9893-49E9-D130-2E45C3FDEE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7699" y="4213512"/>
            <a:ext cx="721093" cy="721093"/>
          </a:xfrm>
          <a:prstGeom prst="rect">
            <a:avLst/>
          </a:prstGeom>
        </p:spPr>
      </p:pic>
      <p:pic>
        <p:nvPicPr>
          <p:cNvPr id="13" name="Picture 12">
            <a:extLst>
              <a:ext uri="{FF2B5EF4-FFF2-40B4-BE49-F238E27FC236}">
                <a16:creationId xmlns:a16="http://schemas.microsoft.com/office/drawing/2014/main" id="{EE7C613E-0FA4-0911-0D1B-43ED9276AE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3760" y="4213512"/>
            <a:ext cx="721093" cy="721093"/>
          </a:xfrm>
          <a:prstGeom prst="rect">
            <a:avLst/>
          </a:prstGeom>
        </p:spPr>
      </p:pic>
    </p:spTree>
    <p:extLst>
      <p:ext uri="{BB962C8B-B14F-4D97-AF65-F5344CB8AC3E}">
        <p14:creationId xmlns:p14="http://schemas.microsoft.com/office/powerpoint/2010/main" val="38672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fade">
                                      <p:cBhvr>
                                        <p:cTn id="7" dur="200"/>
                                        <p:tgtEl>
                                          <p:spTgt spid="7">
                                            <p:graphicEl>
                                              <a:chart seriesIdx="-3" categoryIdx="-3" bldStep="gridLegend"/>
                                            </p:graphicEl>
                                          </p:spTgt>
                                        </p:tgtEl>
                                      </p:cBhvr>
                                    </p:animEffect>
                                  </p:childTnLst>
                                </p:cTn>
                              </p:par>
                            </p:childTnLst>
                          </p:cTn>
                        </p:par>
                        <p:par>
                          <p:cTn id="8" fill="hold">
                            <p:stCondLst>
                              <p:cond delay="200"/>
                            </p:stCondLst>
                            <p:childTnLst>
                              <p:par>
                                <p:cTn id="9" presetID="10" presetClass="entr" presetSubtype="0" fill="hold" grpId="0" nodeType="afterEffect">
                                  <p:stCondLst>
                                    <p:cond delay="0"/>
                                  </p:stCondLst>
                                  <p:childTnLst>
                                    <p:set>
                                      <p:cBhvr>
                                        <p:cTn id="10" dur="1" fill="hold">
                                          <p:stCondLst>
                                            <p:cond delay="0"/>
                                          </p:stCondLst>
                                        </p:cTn>
                                        <p:tgtEl>
                                          <p:spTgt spid="7">
                                            <p:graphicEl>
                                              <a:chart seriesIdx="-4" categoryIdx="0" bldStep="category"/>
                                            </p:graphicEl>
                                          </p:spTgt>
                                        </p:tgtEl>
                                        <p:attrNameLst>
                                          <p:attrName>style.visibility</p:attrName>
                                        </p:attrNameLst>
                                      </p:cBhvr>
                                      <p:to>
                                        <p:strVal val="visible"/>
                                      </p:to>
                                    </p:set>
                                    <p:animEffect transition="in" filter="fade">
                                      <p:cBhvr>
                                        <p:cTn id="11" dur="200"/>
                                        <p:tgtEl>
                                          <p:spTgt spid="7">
                                            <p:graphicEl>
                                              <a:chart seriesIdx="-4" categoryIdx="0" bldStep="category"/>
                                            </p:graphicEl>
                                          </p:spTgt>
                                        </p:tgtEl>
                                      </p:cBhvr>
                                    </p:animEffect>
                                  </p:childTnLst>
                                </p:cTn>
                              </p:par>
                            </p:childTnLst>
                          </p:cTn>
                        </p:par>
                        <p:par>
                          <p:cTn id="12" fill="hold">
                            <p:stCondLst>
                              <p:cond delay="400"/>
                            </p:stCondLst>
                            <p:childTnLst>
                              <p:par>
                                <p:cTn id="13" presetID="10" presetClass="entr" presetSubtype="0" fill="hold" grpId="0" nodeType="afterEffect">
                                  <p:stCondLst>
                                    <p:cond delay="0"/>
                                  </p:stCondLst>
                                  <p:childTnLst>
                                    <p:set>
                                      <p:cBhvr>
                                        <p:cTn id="14" dur="1" fill="hold">
                                          <p:stCondLst>
                                            <p:cond delay="0"/>
                                          </p:stCondLst>
                                        </p:cTn>
                                        <p:tgtEl>
                                          <p:spTgt spid="7">
                                            <p:graphicEl>
                                              <a:chart seriesIdx="-4" categoryIdx="1" bldStep="category"/>
                                            </p:graphicEl>
                                          </p:spTgt>
                                        </p:tgtEl>
                                        <p:attrNameLst>
                                          <p:attrName>style.visibility</p:attrName>
                                        </p:attrNameLst>
                                      </p:cBhvr>
                                      <p:to>
                                        <p:strVal val="visible"/>
                                      </p:to>
                                    </p:set>
                                    <p:animEffect transition="in" filter="fade">
                                      <p:cBhvr>
                                        <p:cTn id="15" dur="200"/>
                                        <p:tgtEl>
                                          <p:spTgt spid="7">
                                            <p:graphicEl>
                                              <a:chart seriesIdx="-4" categoryIdx="1" bldStep="category"/>
                                            </p:graphicEl>
                                          </p:spTgt>
                                        </p:tgtEl>
                                      </p:cBhvr>
                                    </p:animEffect>
                                  </p:childTnLst>
                                </p:cTn>
                              </p:par>
                            </p:childTnLst>
                          </p:cTn>
                        </p:par>
                        <p:par>
                          <p:cTn id="16" fill="hold">
                            <p:stCondLst>
                              <p:cond delay="600"/>
                            </p:stCondLst>
                            <p:childTnLst>
                              <p:par>
                                <p:cTn id="17" presetID="10" presetClass="entr" presetSubtype="0" fill="hold" grpId="0" nodeType="afterEffect">
                                  <p:stCondLst>
                                    <p:cond delay="0"/>
                                  </p:stCondLst>
                                  <p:childTnLst>
                                    <p:set>
                                      <p:cBhvr>
                                        <p:cTn id="18" dur="1" fill="hold">
                                          <p:stCondLst>
                                            <p:cond delay="0"/>
                                          </p:stCondLst>
                                        </p:cTn>
                                        <p:tgtEl>
                                          <p:spTgt spid="7">
                                            <p:graphicEl>
                                              <a:chart seriesIdx="-4" categoryIdx="2" bldStep="category"/>
                                            </p:graphicEl>
                                          </p:spTgt>
                                        </p:tgtEl>
                                        <p:attrNameLst>
                                          <p:attrName>style.visibility</p:attrName>
                                        </p:attrNameLst>
                                      </p:cBhvr>
                                      <p:to>
                                        <p:strVal val="visible"/>
                                      </p:to>
                                    </p:set>
                                    <p:animEffect transition="in" filter="fade">
                                      <p:cBhvr>
                                        <p:cTn id="19" dur="200"/>
                                        <p:tgtEl>
                                          <p:spTgt spid="7">
                                            <p:graphicEl>
                                              <a:chart seriesIdx="-4" categoryIdx="2" bldStep="category"/>
                                            </p:graphicEl>
                                          </p:spTgt>
                                        </p:tgtEl>
                                      </p:cBhvr>
                                    </p:animEffect>
                                  </p:childTnLst>
                                </p:cTn>
                              </p:par>
                            </p:childTnLst>
                          </p:cTn>
                        </p:par>
                        <p:par>
                          <p:cTn id="20" fill="hold">
                            <p:stCondLst>
                              <p:cond delay="800"/>
                            </p:stCondLst>
                            <p:childTnLst>
                              <p:par>
                                <p:cTn id="21" presetID="10" presetClass="entr" presetSubtype="0" fill="hold" grpId="0" nodeType="afterEffect">
                                  <p:stCondLst>
                                    <p:cond delay="0"/>
                                  </p:stCondLst>
                                  <p:childTnLst>
                                    <p:set>
                                      <p:cBhvr>
                                        <p:cTn id="22" dur="1" fill="hold">
                                          <p:stCondLst>
                                            <p:cond delay="0"/>
                                          </p:stCondLst>
                                        </p:cTn>
                                        <p:tgtEl>
                                          <p:spTgt spid="7">
                                            <p:graphicEl>
                                              <a:chart seriesIdx="-4" categoryIdx="3" bldStep="category"/>
                                            </p:graphicEl>
                                          </p:spTgt>
                                        </p:tgtEl>
                                        <p:attrNameLst>
                                          <p:attrName>style.visibility</p:attrName>
                                        </p:attrNameLst>
                                      </p:cBhvr>
                                      <p:to>
                                        <p:strVal val="visible"/>
                                      </p:to>
                                    </p:set>
                                    <p:animEffect transition="in" filter="fade">
                                      <p:cBhvr>
                                        <p:cTn id="23" dur="200"/>
                                        <p:tgtEl>
                                          <p:spTgt spid="7">
                                            <p:graphicEl>
                                              <a:chart seriesIdx="-4" categoryIdx="3" bldStep="category"/>
                                            </p:graphicEl>
                                          </p:spTgt>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7">
                                            <p:graphicEl>
                                              <a:chart seriesIdx="-4" categoryIdx="4" bldStep="category"/>
                                            </p:graphicEl>
                                          </p:spTgt>
                                        </p:tgtEl>
                                        <p:attrNameLst>
                                          <p:attrName>style.visibility</p:attrName>
                                        </p:attrNameLst>
                                      </p:cBhvr>
                                      <p:to>
                                        <p:strVal val="visible"/>
                                      </p:to>
                                    </p:set>
                                    <p:animEffect transition="in" filter="fade">
                                      <p:cBhvr>
                                        <p:cTn id="27" dur="200"/>
                                        <p:tgtEl>
                                          <p:spTgt spid="7">
                                            <p:graphicEl>
                                              <a:chart seriesIdx="-4" categoryIdx="4" bldStep="category"/>
                                            </p:graphicEl>
                                          </p:spTgt>
                                        </p:tgtEl>
                                      </p:cBhvr>
                                    </p:animEffect>
                                  </p:childTnLst>
                                </p:cTn>
                              </p:par>
                            </p:childTnLst>
                          </p:cTn>
                        </p:par>
                        <p:par>
                          <p:cTn id="28" fill="hold">
                            <p:stCondLst>
                              <p:cond delay="1200"/>
                            </p:stCondLst>
                            <p:childTnLst>
                              <p:par>
                                <p:cTn id="29" presetID="10" presetClass="entr" presetSubtype="0" fill="hold" grpId="0" nodeType="afterEffect">
                                  <p:stCondLst>
                                    <p:cond delay="0"/>
                                  </p:stCondLst>
                                  <p:childTnLst>
                                    <p:set>
                                      <p:cBhvr>
                                        <p:cTn id="30" dur="1" fill="hold">
                                          <p:stCondLst>
                                            <p:cond delay="0"/>
                                          </p:stCondLst>
                                        </p:cTn>
                                        <p:tgtEl>
                                          <p:spTgt spid="7">
                                            <p:graphicEl>
                                              <a:chart seriesIdx="-4" categoryIdx="5" bldStep="category"/>
                                            </p:graphicEl>
                                          </p:spTgt>
                                        </p:tgtEl>
                                        <p:attrNameLst>
                                          <p:attrName>style.visibility</p:attrName>
                                        </p:attrNameLst>
                                      </p:cBhvr>
                                      <p:to>
                                        <p:strVal val="visible"/>
                                      </p:to>
                                    </p:set>
                                    <p:animEffect transition="in" filter="fade">
                                      <p:cBhvr>
                                        <p:cTn id="31" dur="200"/>
                                        <p:tgtEl>
                                          <p:spTgt spid="7">
                                            <p:graphicEl>
                                              <a:chart seriesIdx="-4" categoryIdx="5" bldStep="category"/>
                                            </p:graphicEl>
                                          </p:spTgt>
                                        </p:tgtEl>
                                      </p:cBhvr>
                                    </p:animEffect>
                                  </p:childTnLst>
                                </p:cTn>
                              </p:par>
                            </p:childTnLst>
                          </p:cTn>
                        </p:par>
                        <p:par>
                          <p:cTn id="32" fill="hold">
                            <p:stCondLst>
                              <p:cond delay="1400"/>
                            </p:stCondLst>
                            <p:childTnLst>
                              <p:par>
                                <p:cTn id="33" presetID="10" presetClass="entr" presetSubtype="0" fill="hold" grpId="0" nodeType="afterEffect">
                                  <p:stCondLst>
                                    <p:cond delay="0"/>
                                  </p:stCondLst>
                                  <p:childTnLst>
                                    <p:set>
                                      <p:cBhvr>
                                        <p:cTn id="34" dur="1" fill="hold">
                                          <p:stCondLst>
                                            <p:cond delay="0"/>
                                          </p:stCondLst>
                                        </p:cTn>
                                        <p:tgtEl>
                                          <p:spTgt spid="7">
                                            <p:graphicEl>
                                              <a:chart seriesIdx="-4" categoryIdx="6" bldStep="category"/>
                                            </p:graphicEl>
                                          </p:spTgt>
                                        </p:tgtEl>
                                        <p:attrNameLst>
                                          <p:attrName>style.visibility</p:attrName>
                                        </p:attrNameLst>
                                      </p:cBhvr>
                                      <p:to>
                                        <p:strVal val="visible"/>
                                      </p:to>
                                    </p:set>
                                    <p:animEffect transition="in" filter="fade">
                                      <p:cBhvr>
                                        <p:cTn id="35" dur="200"/>
                                        <p:tgtEl>
                                          <p:spTgt spid="7">
                                            <p:graphicEl>
                                              <a:chart seriesIdx="-4" categoryIdx="6" bldStep="category"/>
                                            </p:graphicEl>
                                          </p:spTgt>
                                        </p:tgtEl>
                                      </p:cBhvr>
                                    </p:animEffect>
                                  </p:childTnLst>
                                </p:cTn>
                              </p:par>
                            </p:childTnLst>
                          </p:cTn>
                        </p:par>
                        <p:par>
                          <p:cTn id="36" fill="hold">
                            <p:stCondLst>
                              <p:cond delay="1600"/>
                            </p:stCondLst>
                            <p:childTnLst>
                              <p:par>
                                <p:cTn id="37" presetID="10" presetClass="entr" presetSubtype="0" fill="hold" grpId="0" nodeType="afterEffect">
                                  <p:stCondLst>
                                    <p:cond delay="0"/>
                                  </p:stCondLst>
                                  <p:childTnLst>
                                    <p:set>
                                      <p:cBhvr>
                                        <p:cTn id="38" dur="1" fill="hold">
                                          <p:stCondLst>
                                            <p:cond delay="0"/>
                                          </p:stCondLst>
                                        </p:cTn>
                                        <p:tgtEl>
                                          <p:spTgt spid="7">
                                            <p:graphicEl>
                                              <a:chart seriesIdx="-4" categoryIdx="7" bldStep="category"/>
                                            </p:graphicEl>
                                          </p:spTgt>
                                        </p:tgtEl>
                                        <p:attrNameLst>
                                          <p:attrName>style.visibility</p:attrName>
                                        </p:attrNameLst>
                                      </p:cBhvr>
                                      <p:to>
                                        <p:strVal val="visible"/>
                                      </p:to>
                                    </p:set>
                                    <p:animEffect transition="in" filter="fade">
                                      <p:cBhvr>
                                        <p:cTn id="39" dur="200"/>
                                        <p:tgtEl>
                                          <p:spTgt spid="7">
                                            <p:graphicEl>
                                              <a:chart seriesIdx="-4" categoryIdx="7" bldStep="category"/>
                                            </p:graphicEl>
                                          </p:spTgt>
                                        </p:tgtEl>
                                      </p:cBhvr>
                                    </p:animEffect>
                                  </p:childTnLst>
                                </p:cTn>
                              </p:par>
                            </p:childTnLst>
                          </p:cTn>
                        </p:par>
                        <p:par>
                          <p:cTn id="40" fill="hold">
                            <p:stCondLst>
                              <p:cond delay="1800"/>
                            </p:stCondLst>
                            <p:childTnLst>
                              <p:par>
                                <p:cTn id="41" presetID="10" presetClass="entr" presetSubtype="0" fill="hold" grpId="0" nodeType="afterEffect">
                                  <p:stCondLst>
                                    <p:cond delay="0"/>
                                  </p:stCondLst>
                                  <p:childTnLst>
                                    <p:set>
                                      <p:cBhvr>
                                        <p:cTn id="42" dur="1" fill="hold">
                                          <p:stCondLst>
                                            <p:cond delay="0"/>
                                          </p:stCondLst>
                                        </p:cTn>
                                        <p:tgtEl>
                                          <p:spTgt spid="7">
                                            <p:graphicEl>
                                              <a:chart seriesIdx="-4" categoryIdx="8" bldStep="category"/>
                                            </p:graphicEl>
                                          </p:spTgt>
                                        </p:tgtEl>
                                        <p:attrNameLst>
                                          <p:attrName>style.visibility</p:attrName>
                                        </p:attrNameLst>
                                      </p:cBhvr>
                                      <p:to>
                                        <p:strVal val="visible"/>
                                      </p:to>
                                    </p:set>
                                    <p:animEffect transition="in" filter="fade">
                                      <p:cBhvr>
                                        <p:cTn id="43" dur="200"/>
                                        <p:tgtEl>
                                          <p:spTgt spid="7">
                                            <p:graphicEl>
                                              <a:chart seriesIdx="-4" categoryIdx="8" bldStep="category"/>
                                            </p:graphicEl>
                                          </p:spTgt>
                                        </p:tgtEl>
                                      </p:cBhvr>
                                    </p:animEffect>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7">
                                            <p:graphicEl>
                                              <a:chart seriesIdx="-4" categoryIdx="9" bldStep="category"/>
                                            </p:graphicEl>
                                          </p:spTgt>
                                        </p:tgtEl>
                                        <p:attrNameLst>
                                          <p:attrName>style.visibility</p:attrName>
                                        </p:attrNameLst>
                                      </p:cBhvr>
                                      <p:to>
                                        <p:strVal val="visible"/>
                                      </p:to>
                                    </p:set>
                                    <p:animEffect transition="in" filter="fade">
                                      <p:cBhvr>
                                        <p:cTn id="47" dur="200"/>
                                        <p:tgtEl>
                                          <p:spTgt spid="7">
                                            <p:graphicEl>
                                              <a:chart seriesIdx="-4" categoryIdx="9" bldStep="category"/>
                                            </p:graphicEl>
                                          </p:spTgt>
                                        </p:tgtEl>
                                      </p:cBhvr>
                                    </p:animEffect>
                                  </p:childTnLst>
                                </p:cTn>
                              </p:par>
                            </p:childTnLst>
                          </p:cTn>
                        </p:par>
                        <p:par>
                          <p:cTn id="48" fill="hold">
                            <p:stCondLst>
                              <p:cond delay="2200"/>
                            </p:stCondLst>
                            <p:childTnLst>
                              <p:par>
                                <p:cTn id="49" presetID="10" presetClass="entr" presetSubtype="0" fill="hold" grpId="0" nodeType="afterEffect">
                                  <p:stCondLst>
                                    <p:cond delay="0"/>
                                  </p:stCondLst>
                                  <p:childTnLst>
                                    <p:set>
                                      <p:cBhvr>
                                        <p:cTn id="50" dur="1" fill="hold">
                                          <p:stCondLst>
                                            <p:cond delay="0"/>
                                          </p:stCondLst>
                                        </p:cTn>
                                        <p:tgtEl>
                                          <p:spTgt spid="7">
                                            <p:graphicEl>
                                              <a:chart seriesIdx="-4" categoryIdx="10" bldStep="category"/>
                                            </p:graphicEl>
                                          </p:spTgt>
                                        </p:tgtEl>
                                        <p:attrNameLst>
                                          <p:attrName>style.visibility</p:attrName>
                                        </p:attrNameLst>
                                      </p:cBhvr>
                                      <p:to>
                                        <p:strVal val="visible"/>
                                      </p:to>
                                    </p:set>
                                    <p:animEffect transition="in" filter="fade">
                                      <p:cBhvr>
                                        <p:cTn id="51" dur="200"/>
                                        <p:tgtEl>
                                          <p:spTgt spid="7">
                                            <p:graphicEl>
                                              <a:chart seriesIdx="-4" categoryIdx="10" bldStep="category"/>
                                            </p:graphicEl>
                                          </p:spTgt>
                                        </p:tgtEl>
                                      </p:cBhvr>
                                    </p:animEffect>
                                  </p:childTnLst>
                                </p:cTn>
                              </p:par>
                            </p:childTnLst>
                          </p:cTn>
                        </p:par>
                        <p:par>
                          <p:cTn id="52" fill="hold">
                            <p:stCondLst>
                              <p:cond delay="2400"/>
                            </p:stCondLst>
                            <p:childTnLst>
                              <p:par>
                                <p:cTn id="53" presetID="10" presetClass="entr" presetSubtype="0" fill="hold" grpId="0" nodeType="afterEffect">
                                  <p:stCondLst>
                                    <p:cond delay="0"/>
                                  </p:stCondLst>
                                  <p:childTnLst>
                                    <p:set>
                                      <p:cBhvr>
                                        <p:cTn id="54" dur="1" fill="hold">
                                          <p:stCondLst>
                                            <p:cond delay="0"/>
                                          </p:stCondLst>
                                        </p:cTn>
                                        <p:tgtEl>
                                          <p:spTgt spid="7">
                                            <p:graphicEl>
                                              <a:chart seriesIdx="-4" categoryIdx="11" bldStep="category"/>
                                            </p:graphicEl>
                                          </p:spTgt>
                                        </p:tgtEl>
                                        <p:attrNameLst>
                                          <p:attrName>style.visibility</p:attrName>
                                        </p:attrNameLst>
                                      </p:cBhvr>
                                      <p:to>
                                        <p:strVal val="visible"/>
                                      </p:to>
                                    </p:set>
                                    <p:animEffect transition="in" filter="fade">
                                      <p:cBhvr>
                                        <p:cTn id="55" dur="200"/>
                                        <p:tgtEl>
                                          <p:spTgt spid="7">
                                            <p:graphicEl>
                                              <a:chart seriesIdx="-4" categoryIdx="11" bldStep="category"/>
                                            </p:graphicEl>
                                          </p:spTgt>
                                        </p:tgtEl>
                                      </p:cBhvr>
                                    </p:animEffect>
                                  </p:childTnLst>
                                </p:cTn>
                              </p:par>
                            </p:childTnLst>
                          </p:cTn>
                        </p:par>
                        <p:par>
                          <p:cTn id="56" fill="hold">
                            <p:stCondLst>
                              <p:cond delay="2600"/>
                            </p:stCondLst>
                            <p:childTnLst>
                              <p:par>
                                <p:cTn id="57" presetID="10" presetClass="entr" presetSubtype="0" fill="hold" grpId="0" nodeType="afterEffect">
                                  <p:stCondLst>
                                    <p:cond delay="0"/>
                                  </p:stCondLst>
                                  <p:childTnLst>
                                    <p:set>
                                      <p:cBhvr>
                                        <p:cTn id="58" dur="1" fill="hold">
                                          <p:stCondLst>
                                            <p:cond delay="0"/>
                                          </p:stCondLst>
                                        </p:cTn>
                                        <p:tgtEl>
                                          <p:spTgt spid="7">
                                            <p:graphicEl>
                                              <a:chart seriesIdx="-4" categoryIdx="12" bldStep="category"/>
                                            </p:graphicEl>
                                          </p:spTgt>
                                        </p:tgtEl>
                                        <p:attrNameLst>
                                          <p:attrName>style.visibility</p:attrName>
                                        </p:attrNameLst>
                                      </p:cBhvr>
                                      <p:to>
                                        <p:strVal val="visible"/>
                                      </p:to>
                                    </p:set>
                                    <p:animEffect transition="in" filter="fade">
                                      <p:cBhvr>
                                        <p:cTn id="59" dur="200"/>
                                        <p:tgtEl>
                                          <p:spTgt spid="7">
                                            <p:graphicEl>
                                              <a:chart seriesIdx="-4" categoryIdx="12" bldStep="category"/>
                                            </p:graphicEl>
                                          </p:spTgt>
                                        </p:tgtEl>
                                      </p:cBhvr>
                                    </p:animEffect>
                                  </p:childTnLst>
                                </p:cTn>
                              </p:par>
                            </p:childTnLst>
                          </p:cTn>
                        </p:par>
                        <p:par>
                          <p:cTn id="60" fill="hold">
                            <p:stCondLst>
                              <p:cond delay="2800"/>
                            </p:stCondLst>
                            <p:childTnLst>
                              <p:par>
                                <p:cTn id="61" presetID="10" presetClass="entr" presetSubtype="0" fill="hold" grpId="0" nodeType="afterEffect">
                                  <p:stCondLst>
                                    <p:cond delay="0"/>
                                  </p:stCondLst>
                                  <p:childTnLst>
                                    <p:set>
                                      <p:cBhvr>
                                        <p:cTn id="62" dur="1" fill="hold">
                                          <p:stCondLst>
                                            <p:cond delay="0"/>
                                          </p:stCondLst>
                                        </p:cTn>
                                        <p:tgtEl>
                                          <p:spTgt spid="7">
                                            <p:graphicEl>
                                              <a:chart seriesIdx="-4" categoryIdx="13" bldStep="category"/>
                                            </p:graphicEl>
                                          </p:spTgt>
                                        </p:tgtEl>
                                        <p:attrNameLst>
                                          <p:attrName>style.visibility</p:attrName>
                                        </p:attrNameLst>
                                      </p:cBhvr>
                                      <p:to>
                                        <p:strVal val="visible"/>
                                      </p:to>
                                    </p:set>
                                    <p:animEffect transition="in" filter="fade">
                                      <p:cBhvr>
                                        <p:cTn id="63" dur="200"/>
                                        <p:tgtEl>
                                          <p:spTgt spid="7">
                                            <p:graphicEl>
                                              <a:chart seriesIdx="-4" categoryIdx="13" bldStep="category"/>
                                            </p:graphicEl>
                                          </p:spTgt>
                                        </p:tgtEl>
                                      </p:cBhvr>
                                    </p:animEffect>
                                  </p:childTnLst>
                                </p:cTn>
                              </p:par>
                            </p:childTnLst>
                          </p:cTn>
                        </p:par>
                        <p:par>
                          <p:cTn id="64" fill="hold">
                            <p:stCondLst>
                              <p:cond delay="3000"/>
                            </p:stCondLst>
                            <p:childTnLst>
                              <p:par>
                                <p:cTn id="65" presetID="10" presetClass="entr" presetSubtype="0" fill="hold" grpId="0" nodeType="afterEffect">
                                  <p:stCondLst>
                                    <p:cond delay="0"/>
                                  </p:stCondLst>
                                  <p:childTnLst>
                                    <p:set>
                                      <p:cBhvr>
                                        <p:cTn id="66" dur="1" fill="hold">
                                          <p:stCondLst>
                                            <p:cond delay="0"/>
                                          </p:stCondLst>
                                        </p:cTn>
                                        <p:tgtEl>
                                          <p:spTgt spid="7">
                                            <p:graphicEl>
                                              <a:chart seriesIdx="-4" categoryIdx="14" bldStep="category"/>
                                            </p:graphicEl>
                                          </p:spTgt>
                                        </p:tgtEl>
                                        <p:attrNameLst>
                                          <p:attrName>style.visibility</p:attrName>
                                        </p:attrNameLst>
                                      </p:cBhvr>
                                      <p:to>
                                        <p:strVal val="visible"/>
                                      </p:to>
                                    </p:set>
                                    <p:animEffect transition="in" filter="fade">
                                      <p:cBhvr>
                                        <p:cTn id="67" dur="200"/>
                                        <p:tgtEl>
                                          <p:spTgt spid="7">
                                            <p:graphicEl>
                                              <a:chart seriesIdx="-4" categoryIdx="14" bldStep="category"/>
                                            </p:graphicEl>
                                          </p:spTgt>
                                        </p:tgtEl>
                                      </p:cBhvr>
                                    </p:animEffect>
                                  </p:childTnLst>
                                </p:cTn>
                              </p:par>
                            </p:childTnLst>
                          </p:cTn>
                        </p:par>
                        <p:par>
                          <p:cTn id="68" fill="hold">
                            <p:stCondLst>
                              <p:cond delay="3200"/>
                            </p:stCondLst>
                            <p:childTnLst>
                              <p:par>
                                <p:cTn id="69" presetID="10" presetClass="entr" presetSubtype="0" fill="hold" grpId="0" nodeType="afterEffect">
                                  <p:stCondLst>
                                    <p:cond delay="0"/>
                                  </p:stCondLst>
                                  <p:childTnLst>
                                    <p:set>
                                      <p:cBhvr>
                                        <p:cTn id="70" dur="1" fill="hold">
                                          <p:stCondLst>
                                            <p:cond delay="0"/>
                                          </p:stCondLst>
                                        </p:cTn>
                                        <p:tgtEl>
                                          <p:spTgt spid="7">
                                            <p:graphicEl>
                                              <a:chart seriesIdx="-4" categoryIdx="15" bldStep="category"/>
                                            </p:graphicEl>
                                          </p:spTgt>
                                        </p:tgtEl>
                                        <p:attrNameLst>
                                          <p:attrName>style.visibility</p:attrName>
                                        </p:attrNameLst>
                                      </p:cBhvr>
                                      <p:to>
                                        <p:strVal val="visible"/>
                                      </p:to>
                                    </p:set>
                                    <p:animEffect transition="in" filter="fade">
                                      <p:cBhvr>
                                        <p:cTn id="71" dur="200"/>
                                        <p:tgtEl>
                                          <p:spTgt spid="7">
                                            <p:graphicEl>
                                              <a:chart seriesIdx="-4" categoryIdx="15" bldStep="category"/>
                                            </p:graphicEl>
                                          </p:spTgt>
                                        </p:tgtEl>
                                      </p:cBhvr>
                                    </p:animEffect>
                                  </p:childTnLst>
                                </p:cTn>
                              </p:par>
                            </p:childTnLst>
                          </p:cTn>
                        </p:par>
                        <p:par>
                          <p:cTn id="72" fill="hold">
                            <p:stCondLst>
                              <p:cond delay="3400"/>
                            </p:stCondLst>
                            <p:childTnLst>
                              <p:par>
                                <p:cTn id="73" presetID="10" presetClass="entr" presetSubtype="0" fill="hold" grpId="0" nodeType="afterEffect">
                                  <p:stCondLst>
                                    <p:cond delay="0"/>
                                  </p:stCondLst>
                                  <p:childTnLst>
                                    <p:set>
                                      <p:cBhvr>
                                        <p:cTn id="74" dur="1" fill="hold">
                                          <p:stCondLst>
                                            <p:cond delay="0"/>
                                          </p:stCondLst>
                                        </p:cTn>
                                        <p:tgtEl>
                                          <p:spTgt spid="7">
                                            <p:graphicEl>
                                              <a:chart seriesIdx="-4" categoryIdx="16" bldStep="category"/>
                                            </p:graphicEl>
                                          </p:spTgt>
                                        </p:tgtEl>
                                        <p:attrNameLst>
                                          <p:attrName>style.visibility</p:attrName>
                                        </p:attrNameLst>
                                      </p:cBhvr>
                                      <p:to>
                                        <p:strVal val="visible"/>
                                      </p:to>
                                    </p:set>
                                    <p:animEffect transition="in" filter="fade">
                                      <p:cBhvr>
                                        <p:cTn id="75" dur="200"/>
                                        <p:tgtEl>
                                          <p:spTgt spid="7">
                                            <p:graphicEl>
                                              <a:chart seriesIdx="-4" categoryIdx="16" bldStep="category"/>
                                            </p:graphicEl>
                                          </p:spTgt>
                                        </p:tgtEl>
                                      </p:cBhvr>
                                    </p:animEffect>
                                  </p:childTnLst>
                                </p:cTn>
                              </p:par>
                            </p:childTnLst>
                          </p:cTn>
                        </p:par>
                        <p:par>
                          <p:cTn id="76" fill="hold">
                            <p:stCondLst>
                              <p:cond delay="3600"/>
                            </p:stCondLst>
                            <p:childTnLst>
                              <p:par>
                                <p:cTn id="77" presetID="10" presetClass="entr" presetSubtype="0" fill="hold" grpId="0" nodeType="afterEffect">
                                  <p:stCondLst>
                                    <p:cond delay="0"/>
                                  </p:stCondLst>
                                  <p:childTnLst>
                                    <p:set>
                                      <p:cBhvr>
                                        <p:cTn id="78" dur="1" fill="hold">
                                          <p:stCondLst>
                                            <p:cond delay="0"/>
                                          </p:stCondLst>
                                        </p:cTn>
                                        <p:tgtEl>
                                          <p:spTgt spid="7">
                                            <p:graphicEl>
                                              <a:chart seriesIdx="-4" categoryIdx="17" bldStep="category"/>
                                            </p:graphicEl>
                                          </p:spTgt>
                                        </p:tgtEl>
                                        <p:attrNameLst>
                                          <p:attrName>style.visibility</p:attrName>
                                        </p:attrNameLst>
                                      </p:cBhvr>
                                      <p:to>
                                        <p:strVal val="visible"/>
                                      </p:to>
                                    </p:set>
                                    <p:animEffect transition="in" filter="fade">
                                      <p:cBhvr>
                                        <p:cTn id="79" dur="200"/>
                                        <p:tgtEl>
                                          <p:spTgt spid="7">
                                            <p:graphicEl>
                                              <a:chart seriesIdx="-4" categoryIdx="17" bldStep="category"/>
                                            </p:graphicEl>
                                          </p:spTgt>
                                        </p:tgtEl>
                                      </p:cBhvr>
                                    </p:animEffect>
                                  </p:childTnLst>
                                </p:cTn>
                              </p:par>
                            </p:childTnLst>
                          </p:cTn>
                        </p:par>
                        <p:par>
                          <p:cTn id="80" fill="hold">
                            <p:stCondLst>
                              <p:cond delay="3800"/>
                            </p:stCondLst>
                            <p:childTnLst>
                              <p:par>
                                <p:cTn id="81" presetID="10" presetClass="entr" presetSubtype="0" fill="hold" grpId="0" nodeType="afterEffect">
                                  <p:stCondLst>
                                    <p:cond delay="0"/>
                                  </p:stCondLst>
                                  <p:childTnLst>
                                    <p:set>
                                      <p:cBhvr>
                                        <p:cTn id="82" dur="1" fill="hold">
                                          <p:stCondLst>
                                            <p:cond delay="0"/>
                                          </p:stCondLst>
                                        </p:cTn>
                                        <p:tgtEl>
                                          <p:spTgt spid="7">
                                            <p:graphicEl>
                                              <a:chart seriesIdx="-4" categoryIdx="18" bldStep="category"/>
                                            </p:graphicEl>
                                          </p:spTgt>
                                        </p:tgtEl>
                                        <p:attrNameLst>
                                          <p:attrName>style.visibility</p:attrName>
                                        </p:attrNameLst>
                                      </p:cBhvr>
                                      <p:to>
                                        <p:strVal val="visible"/>
                                      </p:to>
                                    </p:set>
                                    <p:animEffect transition="in" filter="fade">
                                      <p:cBhvr>
                                        <p:cTn id="83" dur="200"/>
                                        <p:tgtEl>
                                          <p:spTgt spid="7">
                                            <p:graphicEl>
                                              <a:chart seriesIdx="-4" categoryIdx="18" bldStep="category"/>
                                            </p:graphicEl>
                                          </p:spTgt>
                                        </p:tgtEl>
                                      </p:cBhvr>
                                    </p:animEffect>
                                  </p:childTnLst>
                                </p:cTn>
                              </p:par>
                            </p:childTnLst>
                          </p:cTn>
                        </p:par>
                        <p:par>
                          <p:cTn id="84" fill="hold">
                            <p:stCondLst>
                              <p:cond delay="4000"/>
                            </p:stCondLst>
                            <p:childTnLst>
                              <p:par>
                                <p:cTn id="85" presetID="10" presetClass="entr" presetSubtype="0" fill="hold" grpId="0" nodeType="afterEffect">
                                  <p:stCondLst>
                                    <p:cond delay="0"/>
                                  </p:stCondLst>
                                  <p:childTnLst>
                                    <p:set>
                                      <p:cBhvr>
                                        <p:cTn id="86" dur="1" fill="hold">
                                          <p:stCondLst>
                                            <p:cond delay="0"/>
                                          </p:stCondLst>
                                        </p:cTn>
                                        <p:tgtEl>
                                          <p:spTgt spid="7">
                                            <p:graphicEl>
                                              <a:chart seriesIdx="-4" categoryIdx="19" bldStep="category"/>
                                            </p:graphicEl>
                                          </p:spTgt>
                                        </p:tgtEl>
                                        <p:attrNameLst>
                                          <p:attrName>style.visibility</p:attrName>
                                        </p:attrNameLst>
                                      </p:cBhvr>
                                      <p:to>
                                        <p:strVal val="visible"/>
                                      </p:to>
                                    </p:set>
                                    <p:animEffect transition="in" filter="fade">
                                      <p:cBhvr>
                                        <p:cTn id="87" dur="200"/>
                                        <p:tgtEl>
                                          <p:spTgt spid="7">
                                            <p:graphicEl>
                                              <a:chart seriesIdx="-4" categoryIdx="19" bldStep="category"/>
                                            </p:graphicEl>
                                          </p:spTgt>
                                        </p:tgtEl>
                                      </p:cBhvr>
                                    </p:animEffect>
                                  </p:childTnLst>
                                </p:cTn>
                              </p:par>
                            </p:childTnLst>
                          </p:cTn>
                        </p:par>
                        <p:par>
                          <p:cTn id="88" fill="hold">
                            <p:stCondLst>
                              <p:cond delay="4200"/>
                            </p:stCondLst>
                            <p:childTnLst>
                              <p:par>
                                <p:cTn id="89" presetID="10" presetClass="entr" presetSubtype="0" fill="hold" grpId="0" nodeType="afterEffect">
                                  <p:stCondLst>
                                    <p:cond delay="0"/>
                                  </p:stCondLst>
                                  <p:childTnLst>
                                    <p:set>
                                      <p:cBhvr>
                                        <p:cTn id="90" dur="1" fill="hold">
                                          <p:stCondLst>
                                            <p:cond delay="0"/>
                                          </p:stCondLst>
                                        </p:cTn>
                                        <p:tgtEl>
                                          <p:spTgt spid="7">
                                            <p:graphicEl>
                                              <a:chart seriesIdx="-4" categoryIdx="20" bldStep="category"/>
                                            </p:graphicEl>
                                          </p:spTgt>
                                        </p:tgtEl>
                                        <p:attrNameLst>
                                          <p:attrName>style.visibility</p:attrName>
                                        </p:attrNameLst>
                                      </p:cBhvr>
                                      <p:to>
                                        <p:strVal val="visible"/>
                                      </p:to>
                                    </p:set>
                                    <p:animEffect transition="in" filter="fade">
                                      <p:cBhvr>
                                        <p:cTn id="91" dur="200"/>
                                        <p:tgtEl>
                                          <p:spTgt spid="7">
                                            <p:graphicEl>
                                              <a:chart seriesIdx="-4" categoryIdx="20" bldStep="category"/>
                                            </p:graphicEl>
                                          </p:spTgt>
                                        </p:tgtEl>
                                      </p:cBhvr>
                                    </p:animEffect>
                                  </p:childTnLst>
                                </p:cTn>
                              </p:par>
                            </p:childTnLst>
                          </p:cTn>
                        </p:par>
                        <p:par>
                          <p:cTn id="92" fill="hold">
                            <p:stCondLst>
                              <p:cond delay="4400"/>
                            </p:stCondLst>
                            <p:childTnLst>
                              <p:par>
                                <p:cTn id="93" presetID="10" presetClass="entr" presetSubtype="0" fill="hold" grpId="0" nodeType="afterEffect">
                                  <p:stCondLst>
                                    <p:cond delay="0"/>
                                  </p:stCondLst>
                                  <p:childTnLst>
                                    <p:set>
                                      <p:cBhvr>
                                        <p:cTn id="94" dur="1" fill="hold">
                                          <p:stCondLst>
                                            <p:cond delay="0"/>
                                          </p:stCondLst>
                                        </p:cTn>
                                        <p:tgtEl>
                                          <p:spTgt spid="7">
                                            <p:graphicEl>
                                              <a:chart seriesIdx="-4" categoryIdx="21" bldStep="category"/>
                                            </p:graphicEl>
                                          </p:spTgt>
                                        </p:tgtEl>
                                        <p:attrNameLst>
                                          <p:attrName>style.visibility</p:attrName>
                                        </p:attrNameLst>
                                      </p:cBhvr>
                                      <p:to>
                                        <p:strVal val="visible"/>
                                      </p:to>
                                    </p:set>
                                    <p:animEffect transition="in" filter="fade">
                                      <p:cBhvr>
                                        <p:cTn id="95" dur="200"/>
                                        <p:tgtEl>
                                          <p:spTgt spid="7">
                                            <p:graphicEl>
                                              <a:chart seriesIdx="-4" categoryIdx="21" bldStep="category"/>
                                            </p:graphicEl>
                                          </p:spTgt>
                                        </p:tgtEl>
                                      </p:cBhvr>
                                    </p:animEffect>
                                  </p:childTnLst>
                                </p:cTn>
                              </p:par>
                            </p:childTnLst>
                          </p:cTn>
                        </p:par>
                        <p:par>
                          <p:cTn id="96" fill="hold">
                            <p:stCondLst>
                              <p:cond delay="4600"/>
                            </p:stCondLst>
                            <p:childTnLst>
                              <p:par>
                                <p:cTn id="97" presetID="10" presetClass="entr" presetSubtype="0" fill="hold" grpId="0" nodeType="afterEffect">
                                  <p:stCondLst>
                                    <p:cond delay="0"/>
                                  </p:stCondLst>
                                  <p:childTnLst>
                                    <p:set>
                                      <p:cBhvr>
                                        <p:cTn id="98" dur="1" fill="hold">
                                          <p:stCondLst>
                                            <p:cond delay="0"/>
                                          </p:stCondLst>
                                        </p:cTn>
                                        <p:tgtEl>
                                          <p:spTgt spid="7">
                                            <p:graphicEl>
                                              <a:chart seriesIdx="-4" categoryIdx="22" bldStep="category"/>
                                            </p:graphicEl>
                                          </p:spTgt>
                                        </p:tgtEl>
                                        <p:attrNameLst>
                                          <p:attrName>style.visibility</p:attrName>
                                        </p:attrNameLst>
                                      </p:cBhvr>
                                      <p:to>
                                        <p:strVal val="visible"/>
                                      </p:to>
                                    </p:set>
                                    <p:animEffect transition="in" filter="fade">
                                      <p:cBhvr>
                                        <p:cTn id="99" dur="200"/>
                                        <p:tgtEl>
                                          <p:spTgt spid="7">
                                            <p:graphicEl>
                                              <a:chart seriesIdx="-4" categoryIdx="22" bldStep="category"/>
                                            </p:graphicEl>
                                          </p:spTgt>
                                        </p:tgtEl>
                                      </p:cBhvr>
                                    </p:animEffect>
                                  </p:childTnLst>
                                </p:cTn>
                              </p:par>
                            </p:childTnLst>
                          </p:cTn>
                        </p:par>
                        <p:par>
                          <p:cTn id="100" fill="hold">
                            <p:stCondLst>
                              <p:cond delay="4800"/>
                            </p:stCondLst>
                            <p:childTnLst>
                              <p:par>
                                <p:cTn id="101" presetID="10" presetClass="entr" presetSubtype="0" fill="hold" grpId="0" nodeType="afterEffect">
                                  <p:stCondLst>
                                    <p:cond delay="0"/>
                                  </p:stCondLst>
                                  <p:childTnLst>
                                    <p:set>
                                      <p:cBhvr>
                                        <p:cTn id="102" dur="1" fill="hold">
                                          <p:stCondLst>
                                            <p:cond delay="0"/>
                                          </p:stCondLst>
                                        </p:cTn>
                                        <p:tgtEl>
                                          <p:spTgt spid="7">
                                            <p:graphicEl>
                                              <a:chart seriesIdx="-4" categoryIdx="23" bldStep="category"/>
                                            </p:graphicEl>
                                          </p:spTgt>
                                        </p:tgtEl>
                                        <p:attrNameLst>
                                          <p:attrName>style.visibility</p:attrName>
                                        </p:attrNameLst>
                                      </p:cBhvr>
                                      <p:to>
                                        <p:strVal val="visible"/>
                                      </p:to>
                                    </p:set>
                                    <p:animEffect transition="in" filter="fade">
                                      <p:cBhvr>
                                        <p:cTn id="103" dur="200"/>
                                        <p:tgtEl>
                                          <p:spTgt spid="7">
                                            <p:graphicEl>
                                              <a:chart seriesIdx="-4" categoryIdx="23" bldStep="category"/>
                                            </p:graphicEl>
                                          </p:spTgt>
                                        </p:tgtEl>
                                      </p:cBhvr>
                                    </p:animEffect>
                                  </p:childTnLst>
                                </p:cTn>
                              </p:par>
                            </p:childTnLst>
                          </p:cTn>
                        </p:par>
                        <p:par>
                          <p:cTn id="104" fill="hold">
                            <p:stCondLst>
                              <p:cond delay="5000"/>
                            </p:stCondLst>
                            <p:childTnLst>
                              <p:par>
                                <p:cTn id="105" presetID="10" presetClass="entr" presetSubtype="0" fill="hold" grpId="0" nodeType="afterEffect">
                                  <p:stCondLst>
                                    <p:cond delay="0"/>
                                  </p:stCondLst>
                                  <p:childTnLst>
                                    <p:set>
                                      <p:cBhvr>
                                        <p:cTn id="106" dur="1" fill="hold">
                                          <p:stCondLst>
                                            <p:cond delay="0"/>
                                          </p:stCondLst>
                                        </p:cTn>
                                        <p:tgtEl>
                                          <p:spTgt spid="7">
                                            <p:graphicEl>
                                              <a:chart seriesIdx="-4" categoryIdx="24" bldStep="category"/>
                                            </p:graphicEl>
                                          </p:spTgt>
                                        </p:tgtEl>
                                        <p:attrNameLst>
                                          <p:attrName>style.visibility</p:attrName>
                                        </p:attrNameLst>
                                      </p:cBhvr>
                                      <p:to>
                                        <p:strVal val="visible"/>
                                      </p:to>
                                    </p:set>
                                    <p:animEffect transition="in" filter="fade">
                                      <p:cBhvr>
                                        <p:cTn id="107" dur="200"/>
                                        <p:tgtEl>
                                          <p:spTgt spid="7">
                                            <p:graphicEl>
                                              <a:chart seriesIdx="-4" categoryIdx="24" bldStep="category"/>
                                            </p:graphicEl>
                                          </p:spTgt>
                                        </p:tgtEl>
                                      </p:cBhvr>
                                    </p:animEffect>
                                  </p:childTnLst>
                                </p:cTn>
                              </p:par>
                            </p:childTnLst>
                          </p:cTn>
                        </p:par>
                        <p:par>
                          <p:cTn id="108" fill="hold">
                            <p:stCondLst>
                              <p:cond delay="5200"/>
                            </p:stCondLst>
                            <p:childTnLst>
                              <p:par>
                                <p:cTn id="109" presetID="10" presetClass="entr" presetSubtype="0" fill="hold" grpId="0" nodeType="afterEffect">
                                  <p:stCondLst>
                                    <p:cond delay="0"/>
                                  </p:stCondLst>
                                  <p:childTnLst>
                                    <p:set>
                                      <p:cBhvr>
                                        <p:cTn id="110" dur="1" fill="hold">
                                          <p:stCondLst>
                                            <p:cond delay="0"/>
                                          </p:stCondLst>
                                        </p:cTn>
                                        <p:tgtEl>
                                          <p:spTgt spid="7">
                                            <p:graphicEl>
                                              <a:chart seriesIdx="-4" categoryIdx="25" bldStep="category"/>
                                            </p:graphicEl>
                                          </p:spTgt>
                                        </p:tgtEl>
                                        <p:attrNameLst>
                                          <p:attrName>style.visibility</p:attrName>
                                        </p:attrNameLst>
                                      </p:cBhvr>
                                      <p:to>
                                        <p:strVal val="visible"/>
                                      </p:to>
                                    </p:set>
                                    <p:animEffect transition="in" filter="fade">
                                      <p:cBhvr>
                                        <p:cTn id="111" dur="200"/>
                                        <p:tgtEl>
                                          <p:spTgt spid="7">
                                            <p:graphicEl>
                                              <a:chart seriesIdx="-4" categoryIdx="25" bldStep="category"/>
                                            </p:graphicEl>
                                          </p:spTgt>
                                        </p:tgtEl>
                                      </p:cBhvr>
                                    </p:animEffect>
                                  </p:childTnLst>
                                </p:cTn>
                              </p:par>
                            </p:childTnLst>
                          </p:cTn>
                        </p:par>
                        <p:par>
                          <p:cTn id="112" fill="hold">
                            <p:stCondLst>
                              <p:cond delay="5400"/>
                            </p:stCondLst>
                            <p:childTnLst>
                              <p:par>
                                <p:cTn id="113" presetID="10" presetClass="entr" presetSubtype="0" fill="hold" grpId="0" nodeType="afterEffect">
                                  <p:stCondLst>
                                    <p:cond delay="0"/>
                                  </p:stCondLst>
                                  <p:childTnLst>
                                    <p:set>
                                      <p:cBhvr>
                                        <p:cTn id="114" dur="1" fill="hold">
                                          <p:stCondLst>
                                            <p:cond delay="0"/>
                                          </p:stCondLst>
                                        </p:cTn>
                                        <p:tgtEl>
                                          <p:spTgt spid="7">
                                            <p:graphicEl>
                                              <a:chart seriesIdx="-4" categoryIdx="26" bldStep="category"/>
                                            </p:graphicEl>
                                          </p:spTgt>
                                        </p:tgtEl>
                                        <p:attrNameLst>
                                          <p:attrName>style.visibility</p:attrName>
                                        </p:attrNameLst>
                                      </p:cBhvr>
                                      <p:to>
                                        <p:strVal val="visible"/>
                                      </p:to>
                                    </p:set>
                                    <p:animEffect transition="in" filter="fade">
                                      <p:cBhvr>
                                        <p:cTn id="115" dur="200"/>
                                        <p:tgtEl>
                                          <p:spTgt spid="7">
                                            <p:graphicEl>
                                              <a:chart seriesIdx="-4" categoryIdx="26" bldStep="category"/>
                                            </p:graphicEl>
                                          </p:spTgt>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nodeType="clickEffect">
                                  <p:stCondLst>
                                    <p:cond delay="0"/>
                                  </p:stCondLst>
                                  <p:childTnLst>
                                    <p:set>
                                      <p:cBhvr>
                                        <p:cTn id="119" dur="1" fill="hold">
                                          <p:stCondLst>
                                            <p:cond delay="0"/>
                                          </p:stCondLst>
                                        </p:cTn>
                                        <p:tgtEl>
                                          <p:spTgt spid="13"/>
                                        </p:tgtEl>
                                        <p:attrNameLst>
                                          <p:attrName>style.visibility</p:attrName>
                                        </p:attrNameLst>
                                      </p:cBhvr>
                                      <p:to>
                                        <p:strVal val="visible"/>
                                      </p:to>
                                    </p:set>
                                    <p:animEffect transition="in" filter="fade">
                                      <p:cBhvr>
                                        <p:cTn id="120" dur="500"/>
                                        <p:tgtEl>
                                          <p:spTgt spid="13"/>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nodeType="clickEffect">
                                  <p:stCondLst>
                                    <p:cond delay="0"/>
                                  </p:stCondLst>
                                  <p:childTnLst>
                                    <p:set>
                                      <p:cBhvr>
                                        <p:cTn id="124" dur="1" fill="hold">
                                          <p:stCondLst>
                                            <p:cond delay="0"/>
                                          </p:stCondLst>
                                        </p:cTn>
                                        <p:tgtEl>
                                          <p:spTgt spid="9"/>
                                        </p:tgtEl>
                                        <p:attrNameLst>
                                          <p:attrName>style.visibility</p:attrName>
                                        </p:attrNameLst>
                                      </p:cBhvr>
                                      <p:to>
                                        <p:strVal val="visible"/>
                                      </p:to>
                                    </p:set>
                                    <p:animEffect transition="in" filter="fade">
                                      <p:cBhvr>
                                        <p:cTn id="1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Chart bld="category"/>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8918A8-4E00-4315-761C-472109B6553D}"/>
              </a:ext>
            </a:extLst>
          </p:cNvPr>
          <p:cNvSpPr/>
          <p:nvPr/>
        </p:nvSpPr>
        <p:spPr>
          <a:xfrm>
            <a:off x="1240211" y="3711733"/>
            <a:ext cx="4923088" cy="2301575"/>
          </a:xfrm>
          <a:prstGeom prst="rect">
            <a:avLst/>
          </a:prstGeom>
          <a:solidFill>
            <a:srgbClr val="C00000">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1467"/>
          </a:p>
        </p:txBody>
      </p:sp>
      <p:sp>
        <p:nvSpPr>
          <p:cNvPr id="2" name="Rectangle 1">
            <a:extLst>
              <a:ext uri="{FF2B5EF4-FFF2-40B4-BE49-F238E27FC236}">
                <a16:creationId xmlns:a16="http://schemas.microsoft.com/office/drawing/2014/main" id="{2FC7C7C9-3E45-05C4-7F0A-855A1432F131}"/>
              </a:ext>
            </a:extLst>
          </p:cNvPr>
          <p:cNvSpPr/>
          <p:nvPr/>
        </p:nvSpPr>
        <p:spPr>
          <a:xfrm>
            <a:off x="6165891" y="1148310"/>
            <a:ext cx="4791379" cy="2539353"/>
          </a:xfrm>
          <a:prstGeom prst="rect">
            <a:avLst/>
          </a:prstGeom>
          <a:solidFill>
            <a:srgbClr val="00B050">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1467"/>
          </a:p>
        </p:txBody>
      </p:sp>
      <p:graphicFrame>
        <p:nvGraphicFramePr>
          <p:cNvPr id="4" name="Chart 3">
            <a:extLst>
              <a:ext uri="{FF2B5EF4-FFF2-40B4-BE49-F238E27FC236}">
                <a16:creationId xmlns:a16="http://schemas.microsoft.com/office/drawing/2014/main" id="{AA6239EE-4E00-1A48-E32E-8EA6E9BB4794}"/>
              </a:ext>
            </a:extLst>
          </p:cNvPr>
          <p:cNvGraphicFramePr>
            <a:graphicFrameLocks/>
          </p:cNvGraphicFramePr>
          <p:nvPr/>
        </p:nvGraphicFramePr>
        <p:xfrm>
          <a:off x="907837" y="1160923"/>
          <a:ext cx="10684724" cy="5128261"/>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3EE90495-32F6-B028-9BFD-6081BF58F38B}"/>
              </a:ext>
            </a:extLst>
          </p:cNvPr>
          <p:cNvSpPr>
            <a:spLocks noGrp="1"/>
          </p:cNvSpPr>
          <p:nvPr>
            <p:ph type="title"/>
          </p:nvPr>
        </p:nvSpPr>
        <p:spPr/>
        <p:txBody>
          <a:bodyPr>
            <a:normAutofit/>
          </a:bodyPr>
          <a:lstStyle/>
          <a:p>
            <a:r>
              <a:rPr lang="en-US"/>
              <a:t>But there is more to the story</a:t>
            </a:r>
            <a:br>
              <a:rPr lang="en-US"/>
            </a:br>
            <a:r>
              <a:rPr lang="en-US" sz="1867"/>
              <a:t>Relative salaries of teachers and teachers’ job satisfaction</a:t>
            </a:r>
            <a:endParaRPr lang="en-GB"/>
          </a:p>
        </p:txBody>
      </p:sp>
      <p:sp>
        <p:nvSpPr>
          <p:cNvPr id="6" name="TextBox 5">
            <a:extLst>
              <a:ext uri="{FF2B5EF4-FFF2-40B4-BE49-F238E27FC236}">
                <a16:creationId xmlns:a16="http://schemas.microsoft.com/office/drawing/2014/main" id="{3EDF9839-C582-4F2E-08F5-A9DB62D63F4D}"/>
              </a:ext>
            </a:extLst>
          </p:cNvPr>
          <p:cNvSpPr txBox="1"/>
          <p:nvPr/>
        </p:nvSpPr>
        <p:spPr>
          <a:xfrm>
            <a:off x="1219200" y="6289185"/>
            <a:ext cx="10840720" cy="379656"/>
          </a:xfrm>
          <a:prstGeom prst="rect">
            <a:avLst/>
          </a:prstGeom>
          <a:noFill/>
        </p:spPr>
        <p:txBody>
          <a:bodyPr wrap="square">
            <a:spAutoFit/>
          </a:bodyPr>
          <a:lstStyle/>
          <a:p>
            <a:r>
              <a:rPr lang="en-US" sz="1867" b="1">
                <a:solidFill>
                  <a:srgbClr val="000000"/>
                </a:solidFill>
                <a:latin typeface="+mj-lt"/>
              </a:rPr>
              <a:t>% of teachers who agree that </a:t>
            </a:r>
            <a:r>
              <a:rPr lang="en-US" sz="1867" b="1">
                <a:solidFill>
                  <a:srgbClr val="C00000"/>
                </a:solidFill>
                <a:latin typeface="+mj-lt"/>
              </a:rPr>
              <a:t>the advantages of being a teacher clearly outweigh the disadvantages</a:t>
            </a:r>
            <a:endParaRPr lang="en-GB" sz="1867" b="1">
              <a:solidFill>
                <a:srgbClr val="C00000"/>
              </a:solidFill>
              <a:latin typeface="+mj-lt"/>
            </a:endParaRPr>
          </a:p>
        </p:txBody>
      </p:sp>
      <p:sp>
        <p:nvSpPr>
          <p:cNvPr id="7" name="TextBox 6">
            <a:extLst>
              <a:ext uri="{FF2B5EF4-FFF2-40B4-BE49-F238E27FC236}">
                <a16:creationId xmlns:a16="http://schemas.microsoft.com/office/drawing/2014/main" id="{F8A0E627-9C6B-9519-50AE-17518A34D09D}"/>
              </a:ext>
            </a:extLst>
          </p:cNvPr>
          <p:cNvSpPr txBox="1"/>
          <p:nvPr/>
        </p:nvSpPr>
        <p:spPr>
          <a:xfrm rot="16200000">
            <a:off x="-1239025" y="3080216"/>
            <a:ext cx="3878168" cy="379656"/>
          </a:xfrm>
          <a:prstGeom prst="rect">
            <a:avLst/>
          </a:prstGeom>
          <a:noFill/>
        </p:spPr>
        <p:txBody>
          <a:bodyPr wrap="square">
            <a:spAutoFit/>
          </a:bodyPr>
          <a:lstStyle/>
          <a:p>
            <a:r>
              <a:rPr lang="en-US" sz="1867" b="1">
                <a:latin typeface="+mj-lt"/>
              </a:rPr>
              <a:t>Relative</a:t>
            </a:r>
            <a:r>
              <a:rPr lang="en-US" sz="1867" b="1">
                <a:solidFill>
                  <a:srgbClr val="C00000"/>
                </a:solidFill>
                <a:latin typeface="+mj-lt"/>
              </a:rPr>
              <a:t> Teacher salaries</a:t>
            </a:r>
            <a:endParaRPr lang="en-GB" sz="1867" b="1">
              <a:solidFill>
                <a:srgbClr val="C00000"/>
              </a:solidFill>
              <a:latin typeface="+mj-lt"/>
            </a:endParaRPr>
          </a:p>
        </p:txBody>
      </p:sp>
      <p:pic>
        <p:nvPicPr>
          <p:cNvPr id="9" name="Picture 8" descr="A flag with a red circle and black stripes&#10;&#10;Description automatically generated">
            <a:extLst>
              <a:ext uri="{FF2B5EF4-FFF2-40B4-BE49-F238E27FC236}">
                <a16:creationId xmlns:a16="http://schemas.microsoft.com/office/drawing/2014/main" id="{0E8E53C2-6FFE-FCD0-B7AA-29A9A3CDD3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6491" y="1545707"/>
            <a:ext cx="600184" cy="600184"/>
          </a:xfrm>
          <a:prstGeom prst="rect">
            <a:avLst/>
          </a:prstGeom>
        </p:spPr>
      </p:pic>
      <p:pic>
        <p:nvPicPr>
          <p:cNvPr id="11" name="Graphic 10" descr="Smiling face outline with solid fill">
            <a:extLst>
              <a:ext uri="{FF2B5EF4-FFF2-40B4-BE49-F238E27FC236}">
                <a16:creationId xmlns:a16="http://schemas.microsoft.com/office/drawing/2014/main" id="{F0F90F10-B832-2A5A-A38C-C46D2547B42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89177" y="3259881"/>
            <a:ext cx="794987" cy="794987"/>
          </a:xfrm>
          <a:prstGeom prst="rect">
            <a:avLst/>
          </a:prstGeom>
        </p:spPr>
      </p:pic>
      <p:pic>
        <p:nvPicPr>
          <p:cNvPr id="13" name="Graphic 12" descr="Crying face with solid fill with solid fill">
            <a:extLst>
              <a:ext uri="{FF2B5EF4-FFF2-40B4-BE49-F238E27FC236}">
                <a16:creationId xmlns:a16="http://schemas.microsoft.com/office/drawing/2014/main" id="{2D103A2F-1880-C8CB-6E11-140892F1D6D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9841" y="3282774"/>
            <a:ext cx="778719" cy="778719"/>
          </a:xfrm>
          <a:prstGeom prst="rect">
            <a:avLst/>
          </a:prstGeom>
        </p:spPr>
      </p:pic>
      <p:pic>
        <p:nvPicPr>
          <p:cNvPr id="15" name="Graphic 14" descr="Coins outline">
            <a:extLst>
              <a:ext uri="{FF2B5EF4-FFF2-40B4-BE49-F238E27FC236}">
                <a16:creationId xmlns:a16="http://schemas.microsoft.com/office/drawing/2014/main" id="{6D56401E-E736-750D-7209-2D58F586D85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081" y="5697078"/>
            <a:ext cx="484399" cy="484399"/>
          </a:xfrm>
          <a:prstGeom prst="rect">
            <a:avLst/>
          </a:prstGeom>
        </p:spPr>
      </p:pic>
      <p:pic>
        <p:nvPicPr>
          <p:cNvPr id="17" name="Graphic 16" descr="Money outline">
            <a:extLst>
              <a:ext uri="{FF2B5EF4-FFF2-40B4-BE49-F238E27FC236}">
                <a16:creationId xmlns:a16="http://schemas.microsoft.com/office/drawing/2014/main" id="{4C5DA861-658F-F7EF-788E-DC47D7EEB7C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788692" y="937257"/>
            <a:ext cx="787403" cy="787403"/>
          </a:xfrm>
          <a:prstGeom prst="rect">
            <a:avLst/>
          </a:prstGeom>
        </p:spPr>
      </p:pic>
      <p:pic>
        <p:nvPicPr>
          <p:cNvPr id="19" name="Picture 18" descr="A red white and blue flag&#10;&#10;Description automatically generated">
            <a:extLst>
              <a:ext uri="{FF2B5EF4-FFF2-40B4-BE49-F238E27FC236}">
                <a16:creationId xmlns:a16="http://schemas.microsoft.com/office/drawing/2014/main" id="{BDB3C84E-5745-C917-7D76-1D318F7E475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22606" y="4226449"/>
            <a:ext cx="630385" cy="630385"/>
          </a:xfrm>
          <a:prstGeom prst="rect">
            <a:avLst/>
          </a:prstGeom>
        </p:spPr>
      </p:pic>
      <p:pic>
        <p:nvPicPr>
          <p:cNvPr id="21" name="Picture 20" descr="A flag with a red green and yellow emblem&#10;&#10;Description automatically generated">
            <a:extLst>
              <a:ext uri="{FF2B5EF4-FFF2-40B4-BE49-F238E27FC236}">
                <a16:creationId xmlns:a16="http://schemas.microsoft.com/office/drawing/2014/main" id="{FFAC582D-C9B7-BA49-D71C-8B923047AA9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71497" y="1926770"/>
            <a:ext cx="649911" cy="649911"/>
          </a:xfrm>
          <a:prstGeom prst="rect">
            <a:avLst/>
          </a:prstGeom>
        </p:spPr>
      </p:pic>
      <p:pic>
        <p:nvPicPr>
          <p:cNvPr id="10" name="Picture 9">
            <a:extLst>
              <a:ext uri="{FF2B5EF4-FFF2-40B4-BE49-F238E27FC236}">
                <a16:creationId xmlns:a16="http://schemas.microsoft.com/office/drawing/2014/main" id="{C3981556-E72B-E08F-B88C-4773AEBCC17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60904" y="3932041"/>
            <a:ext cx="609600" cy="609600"/>
          </a:xfrm>
          <a:prstGeom prst="rect">
            <a:avLst/>
          </a:prstGeom>
        </p:spPr>
      </p:pic>
    </p:spTree>
    <p:extLst>
      <p:ext uri="{BB962C8B-B14F-4D97-AF65-F5344CB8AC3E}">
        <p14:creationId xmlns:p14="http://schemas.microsoft.com/office/powerpoint/2010/main" val="2123916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50"/>
                                        <p:tgtEl>
                                          <p:spTgt spid="13"/>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childTnLst>
                          </p:cTn>
                        </p:par>
                        <p:par>
                          <p:cTn id="56" fill="hold">
                            <p:stCondLst>
                              <p:cond delay="500"/>
                            </p:stCondLst>
                            <p:childTnLst>
                              <p:par>
                                <p:cTn id="57" presetID="32" presetClass="emph" presetSubtype="0" fill="hold" nodeType="afterEffect">
                                  <p:stCondLst>
                                    <p:cond delay="0"/>
                                  </p:stCondLst>
                                  <p:childTnLst>
                                    <p:animRot by="120000">
                                      <p:cBhvr>
                                        <p:cTn id="58" dur="100" fill="hold">
                                          <p:stCondLst>
                                            <p:cond delay="0"/>
                                          </p:stCondLst>
                                        </p:cTn>
                                        <p:tgtEl>
                                          <p:spTgt spid="17"/>
                                        </p:tgtEl>
                                        <p:attrNameLst>
                                          <p:attrName>r</p:attrName>
                                        </p:attrNameLst>
                                      </p:cBhvr>
                                    </p:animRot>
                                    <p:animRot by="-240000">
                                      <p:cBhvr>
                                        <p:cTn id="59" dur="200" fill="hold">
                                          <p:stCondLst>
                                            <p:cond delay="200"/>
                                          </p:stCondLst>
                                        </p:cTn>
                                        <p:tgtEl>
                                          <p:spTgt spid="17"/>
                                        </p:tgtEl>
                                        <p:attrNameLst>
                                          <p:attrName>r</p:attrName>
                                        </p:attrNameLst>
                                      </p:cBhvr>
                                    </p:animRot>
                                    <p:animRot by="240000">
                                      <p:cBhvr>
                                        <p:cTn id="60" dur="200" fill="hold">
                                          <p:stCondLst>
                                            <p:cond delay="400"/>
                                          </p:stCondLst>
                                        </p:cTn>
                                        <p:tgtEl>
                                          <p:spTgt spid="17"/>
                                        </p:tgtEl>
                                        <p:attrNameLst>
                                          <p:attrName>r</p:attrName>
                                        </p:attrNameLst>
                                      </p:cBhvr>
                                    </p:animRot>
                                    <p:animRot by="-240000">
                                      <p:cBhvr>
                                        <p:cTn id="61" dur="200" fill="hold">
                                          <p:stCondLst>
                                            <p:cond delay="600"/>
                                          </p:stCondLst>
                                        </p:cTn>
                                        <p:tgtEl>
                                          <p:spTgt spid="17"/>
                                        </p:tgtEl>
                                        <p:attrNameLst>
                                          <p:attrName>r</p:attrName>
                                        </p:attrNameLst>
                                      </p:cBhvr>
                                    </p:animRot>
                                    <p:animRot by="120000">
                                      <p:cBhvr>
                                        <p:cTn id="62" dur="200" fill="hold">
                                          <p:stCondLst>
                                            <p:cond delay="800"/>
                                          </p:stCondLst>
                                        </p:cTn>
                                        <p:tgtEl>
                                          <p:spTgt spid="17"/>
                                        </p:tgtEl>
                                        <p:attrNameLst>
                                          <p:attrName>r</p:attrName>
                                        </p:attrNameLst>
                                      </p:cBhvr>
                                    </p:animRot>
                                  </p:childTnLst>
                                </p:cTn>
                              </p:par>
                            </p:childTnLst>
                          </p:cTn>
                        </p:par>
                        <p:par>
                          <p:cTn id="63" fill="hold">
                            <p:stCondLst>
                              <p:cond delay="1500"/>
                            </p:stCondLst>
                            <p:childTnLst>
                              <p:par>
                                <p:cTn id="64" presetID="32" presetClass="emph" presetSubtype="0" fill="hold" nodeType="afterEffect">
                                  <p:stCondLst>
                                    <p:cond delay="0"/>
                                  </p:stCondLst>
                                  <p:childTnLst>
                                    <p:animRot by="120000">
                                      <p:cBhvr>
                                        <p:cTn id="65" dur="100" fill="hold">
                                          <p:stCondLst>
                                            <p:cond delay="0"/>
                                          </p:stCondLst>
                                        </p:cTn>
                                        <p:tgtEl>
                                          <p:spTgt spid="13"/>
                                        </p:tgtEl>
                                        <p:attrNameLst>
                                          <p:attrName>r</p:attrName>
                                        </p:attrNameLst>
                                      </p:cBhvr>
                                    </p:animRot>
                                    <p:animRot by="-240000">
                                      <p:cBhvr>
                                        <p:cTn id="66" dur="200" fill="hold">
                                          <p:stCondLst>
                                            <p:cond delay="200"/>
                                          </p:stCondLst>
                                        </p:cTn>
                                        <p:tgtEl>
                                          <p:spTgt spid="13"/>
                                        </p:tgtEl>
                                        <p:attrNameLst>
                                          <p:attrName>r</p:attrName>
                                        </p:attrNameLst>
                                      </p:cBhvr>
                                    </p:animRot>
                                    <p:animRot by="240000">
                                      <p:cBhvr>
                                        <p:cTn id="67" dur="200" fill="hold">
                                          <p:stCondLst>
                                            <p:cond delay="400"/>
                                          </p:stCondLst>
                                        </p:cTn>
                                        <p:tgtEl>
                                          <p:spTgt spid="13"/>
                                        </p:tgtEl>
                                        <p:attrNameLst>
                                          <p:attrName>r</p:attrName>
                                        </p:attrNameLst>
                                      </p:cBhvr>
                                    </p:animRot>
                                    <p:animRot by="-240000">
                                      <p:cBhvr>
                                        <p:cTn id="68" dur="200" fill="hold">
                                          <p:stCondLst>
                                            <p:cond delay="600"/>
                                          </p:stCondLst>
                                        </p:cTn>
                                        <p:tgtEl>
                                          <p:spTgt spid="13"/>
                                        </p:tgtEl>
                                        <p:attrNameLst>
                                          <p:attrName>r</p:attrName>
                                        </p:attrNameLst>
                                      </p:cBhvr>
                                    </p:animRot>
                                    <p:animRot by="120000">
                                      <p:cBhvr>
                                        <p:cTn id="69" dur="200" fill="hold">
                                          <p:stCondLst>
                                            <p:cond delay="800"/>
                                          </p:stCondLst>
                                        </p:cTn>
                                        <p:tgtEl>
                                          <p:spTgt spid="13"/>
                                        </p:tgtEl>
                                        <p:attrNameLst>
                                          <p:attrName>r</p:attrName>
                                        </p:attrNameLst>
                                      </p:cBhvr>
                                    </p:animRot>
                                  </p:childTnLst>
                                </p:cTn>
                              </p:par>
                            </p:childTnLst>
                          </p:cTn>
                        </p:par>
                        <p:par>
                          <p:cTn id="70" fill="hold">
                            <p:stCondLst>
                              <p:cond delay="2500"/>
                            </p:stCondLst>
                            <p:childTnLst>
                              <p:par>
                                <p:cTn id="71" presetID="32" presetClass="emph" presetSubtype="0" fill="hold" nodeType="afterEffect">
                                  <p:stCondLst>
                                    <p:cond delay="0"/>
                                  </p:stCondLst>
                                  <p:childTnLst>
                                    <p:animRot by="120000">
                                      <p:cBhvr>
                                        <p:cTn id="72" dur="100" fill="hold">
                                          <p:stCondLst>
                                            <p:cond delay="0"/>
                                          </p:stCondLst>
                                        </p:cTn>
                                        <p:tgtEl>
                                          <p:spTgt spid="15"/>
                                        </p:tgtEl>
                                        <p:attrNameLst>
                                          <p:attrName>r</p:attrName>
                                        </p:attrNameLst>
                                      </p:cBhvr>
                                    </p:animRot>
                                    <p:animRot by="-240000">
                                      <p:cBhvr>
                                        <p:cTn id="73" dur="200" fill="hold">
                                          <p:stCondLst>
                                            <p:cond delay="200"/>
                                          </p:stCondLst>
                                        </p:cTn>
                                        <p:tgtEl>
                                          <p:spTgt spid="15"/>
                                        </p:tgtEl>
                                        <p:attrNameLst>
                                          <p:attrName>r</p:attrName>
                                        </p:attrNameLst>
                                      </p:cBhvr>
                                    </p:animRot>
                                    <p:animRot by="240000">
                                      <p:cBhvr>
                                        <p:cTn id="74" dur="200" fill="hold">
                                          <p:stCondLst>
                                            <p:cond delay="400"/>
                                          </p:stCondLst>
                                        </p:cTn>
                                        <p:tgtEl>
                                          <p:spTgt spid="15"/>
                                        </p:tgtEl>
                                        <p:attrNameLst>
                                          <p:attrName>r</p:attrName>
                                        </p:attrNameLst>
                                      </p:cBhvr>
                                    </p:animRot>
                                    <p:animRot by="-240000">
                                      <p:cBhvr>
                                        <p:cTn id="75" dur="200" fill="hold">
                                          <p:stCondLst>
                                            <p:cond delay="600"/>
                                          </p:stCondLst>
                                        </p:cTn>
                                        <p:tgtEl>
                                          <p:spTgt spid="15"/>
                                        </p:tgtEl>
                                        <p:attrNameLst>
                                          <p:attrName>r</p:attrName>
                                        </p:attrNameLst>
                                      </p:cBhvr>
                                    </p:animRot>
                                    <p:animRot by="120000">
                                      <p:cBhvr>
                                        <p:cTn id="76" dur="200" fill="hold">
                                          <p:stCondLst>
                                            <p:cond delay="800"/>
                                          </p:stCondLst>
                                        </p:cTn>
                                        <p:tgtEl>
                                          <p:spTgt spid="15"/>
                                        </p:tgtEl>
                                        <p:attrNameLst>
                                          <p:attrName>r</p:attrName>
                                        </p:attrNameLst>
                                      </p:cBhvr>
                                    </p:animRot>
                                  </p:childTnLst>
                                </p:cTn>
                              </p:par>
                            </p:childTnLst>
                          </p:cTn>
                        </p:par>
                        <p:par>
                          <p:cTn id="77" fill="hold">
                            <p:stCondLst>
                              <p:cond delay="3500"/>
                            </p:stCondLst>
                            <p:childTnLst>
                              <p:par>
                                <p:cTn id="78" presetID="32" presetClass="emph" presetSubtype="0" fill="hold" nodeType="afterEffect">
                                  <p:stCondLst>
                                    <p:cond delay="0"/>
                                  </p:stCondLst>
                                  <p:childTnLst>
                                    <p:animRot by="120000">
                                      <p:cBhvr>
                                        <p:cTn id="79" dur="100" fill="hold">
                                          <p:stCondLst>
                                            <p:cond delay="0"/>
                                          </p:stCondLst>
                                        </p:cTn>
                                        <p:tgtEl>
                                          <p:spTgt spid="11"/>
                                        </p:tgtEl>
                                        <p:attrNameLst>
                                          <p:attrName>r</p:attrName>
                                        </p:attrNameLst>
                                      </p:cBhvr>
                                    </p:animRot>
                                    <p:animRot by="-240000">
                                      <p:cBhvr>
                                        <p:cTn id="80" dur="200" fill="hold">
                                          <p:stCondLst>
                                            <p:cond delay="200"/>
                                          </p:stCondLst>
                                        </p:cTn>
                                        <p:tgtEl>
                                          <p:spTgt spid="11"/>
                                        </p:tgtEl>
                                        <p:attrNameLst>
                                          <p:attrName>r</p:attrName>
                                        </p:attrNameLst>
                                      </p:cBhvr>
                                    </p:animRot>
                                    <p:animRot by="240000">
                                      <p:cBhvr>
                                        <p:cTn id="81" dur="200" fill="hold">
                                          <p:stCondLst>
                                            <p:cond delay="400"/>
                                          </p:stCondLst>
                                        </p:cTn>
                                        <p:tgtEl>
                                          <p:spTgt spid="11"/>
                                        </p:tgtEl>
                                        <p:attrNameLst>
                                          <p:attrName>r</p:attrName>
                                        </p:attrNameLst>
                                      </p:cBhvr>
                                    </p:animRot>
                                    <p:animRot by="-240000">
                                      <p:cBhvr>
                                        <p:cTn id="82" dur="200" fill="hold">
                                          <p:stCondLst>
                                            <p:cond delay="600"/>
                                          </p:stCondLst>
                                        </p:cTn>
                                        <p:tgtEl>
                                          <p:spTgt spid="11"/>
                                        </p:tgtEl>
                                        <p:attrNameLst>
                                          <p:attrName>r</p:attrName>
                                        </p:attrNameLst>
                                      </p:cBhvr>
                                    </p:animRot>
                                    <p:animRot by="120000">
                                      <p:cBhvr>
                                        <p:cTn id="83" dur="200" fill="hold">
                                          <p:stCondLst>
                                            <p:cond delay="800"/>
                                          </p:stCondLst>
                                        </p:cTn>
                                        <p:tgtEl>
                                          <p:spTgt spid="11"/>
                                        </p:tgtEl>
                                        <p:attrNameLst>
                                          <p:attrName>r</p:attrName>
                                        </p:attrNameLst>
                                      </p:cBhvr>
                                    </p:animRo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10"/>
                                        </p:tgtEl>
                                        <p:attrNameLst>
                                          <p:attrName>style.visibility</p:attrName>
                                        </p:attrNameLst>
                                      </p:cBhvr>
                                      <p:to>
                                        <p:strVal val="visible"/>
                                      </p:to>
                                    </p:set>
                                    <p:animEffect transition="in" filter="fade">
                                      <p:cBhvr>
                                        <p:cTn id="8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Graphic spid="4" grpId="0">
        <p:bldAsOne/>
      </p:bldGraphic>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a:extLst>
              <a:ext uri="{FF2B5EF4-FFF2-40B4-BE49-F238E27FC236}">
                <a16:creationId xmlns:a16="http://schemas.microsoft.com/office/drawing/2014/main" id="{B333D353-6CA8-F234-74B1-9A45532017F0}"/>
              </a:ext>
            </a:extLst>
          </p:cNvPr>
          <p:cNvSpPr txBox="1">
            <a:spLocks noChangeArrowheads="1"/>
          </p:cNvSpPr>
          <p:nvPr/>
        </p:nvSpPr>
        <p:spPr bwMode="auto">
          <a:xfrm>
            <a:off x="2782888" y="5445125"/>
            <a:ext cx="7885112" cy="42703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r">
              <a:spcBef>
                <a:spcPct val="50000"/>
              </a:spcBef>
            </a:pPr>
            <a:r>
              <a:rPr lang="en-GB" altLang="en-US" sz="2200" b="0">
                <a:solidFill>
                  <a:schemeClr val="bg1"/>
                </a:solidFill>
                <a:latin typeface="Comic Sans MS" panose="030F0702030302020204" pitchFamily="66" charset="0"/>
              </a:rPr>
              <a:t>But with a little light….</a:t>
            </a:r>
            <a:endParaRPr lang="en-US" altLang="en-US" sz="2200" b="0">
              <a:solidFill>
                <a:schemeClr val="bg1"/>
              </a:solidFill>
              <a:latin typeface="Comic Sans MS" panose="030F0702030302020204" pitchFamily="66" charset="0"/>
            </a:endParaRPr>
          </a:p>
        </p:txBody>
      </p:sp>
      <p:pic>
        <p:nvPicPr>
          <p:cNvPr id="10244" name="Picture 4">
            <a:extLst>
              <a:ext uri="{FF2B5EF4-FFF2-40B4-BE49-F238E27FC236}">
                <a16:creationId xmlns:a16="http://schemas.microsoft.com/office/drawing/2014/main" id="{BDDA421E-BB11-3C19-DE7D-F144078B68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1726" y="1216614"/>
            <a:ext cx="2606675"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a:extLst>
              <a:ext uri="{FF2B5EF4-FFF2-40B4-BE49-F238E27FC236}">
                <a16:creationId xmlns:a16="http://schemas.microsoft.com/office/drawing/2014/main" id="{C6197A1E-B7D0-AD5A-E77F-7E5AEF1EA1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8500" y="3570875"/>
            <a:ext cx="26035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6">
            <a:extLst>
              <a:ext uri="{FF2B5EF4-FFF2-40B4-BE49-F238E27FC236}">
                <a16:creationId xmlns:a16="http://schemas.microsoft.com/office/drawing/2014/main" id="{E9A5E054-EDA3-EBB6-6B46-31B69391DB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5501" y="1843676"/>
            <a:ext cx="2606675"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8">
            <a:extLst>
              <a:ext uri="{FF2B5EF4-FFF2-40B4-BE49-F238E27FC236}">
                <a16:creationId xmlns:a16="http://schemas.microsoft.com/office/drawing/2014/main" id="{0D8B42B8-14A5-85EA-B548-18DFADEA2993}"/>
              </a:ext>
            </a:extLst>
          </p:cNvPr>
          <p:cNvPicPr>
            <a:picLocks noChangeAspect="1" noChangeArrowheads="1"/>
          </p:cNvPicPr>
          <p:nvPr/>
        </p:nvPicPr>
        <p:blipFill>
          <a:blip r:embed="rId2">
            <a:lum bright="-10000" contrast="-100000"/>
            <a:extLst>
              <a:ext uri="{28A0092B-C50C-407E-A947-70E740481C1C}">
                <a14:useLocalDpi xmlns:a14="http://schemas.microsoft.com/office/drawing/2010/main" val="0"/>
              </a:ext>
            </a:extLst>
          </a:blip>
          <a:srcRect/>
          <a:stretch>
            <a:fillRect/>
          </a:stretch>
        </p:blipFill>
        <p:spPr bwMode="auto">
          <a:xfrm>
            <a:off x="6718276" y="1214595"/>
            <a:ext cx="2606675"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a:extLst>
              <a:ext uri="{FF2B5EF4-FFF2-40B4-BE49-F238E27FC236}">
                <a16:creationId xmlns:a16="http://schemas.microsoft.com/office/drawing/2014/main" id="{E6C25272-B6A7-C530-7430-D9DB3D12460D}"/>
              </a:ext>
            </a:extLst>
          </p:cNvPr>
          <p:cNvPicPr>
            <a:picLocks noChangeAspect="1" noChangeArrowheads="1"/>
          </p:cNvPicPr>
          <p:nvPr/>
        </p:nvPicPr>
        <p:blipFill>
          <a:blip r:embed="rId3">
            <a:lum bright="-10000" contrast="-100000"/>
            <a:extLst>
              <a:ext uri="{28A0092B-C50C-407E-A947-70E740481C1C}">
                <a14:useLocalDpi xmlns:a14="http://schemas.microsoft.com/office/drawing/2010/main" val="0"/>
              </a:ext>
            </a:extLst>
          </a:blip>
          <a:srcRect/>
          <a:stretch>
            <a:fillRect/>
          </a:stretch>
        </p:blipFill>
        <p:spPr bwMode="auto">
          <a:xfrm>
            <a:off x="5067721" y="3554450"/>
            <a:ext cx="26035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a:extLst>
              <a:ext uri="{FF2B5EF4-FFF2-40B4-BE49-F238E27FC236}">
                <a16:creationId xmlns:a16="http://schemas.microsoft.com/office/drawing/2014/main" id="{394A9DBC-A853-3E38-6034-48AE108C562E}"/>
              </a:ext>
            </a:extLst>
          </p:cNvPr>
          <p:cNvPicPr>
            <a:picLocks noChangeAspect="1" noChangeArrowheads="1"/>
          </p:cNvPicPr>
          <p:nvPr/>
        </p:nvPicPr>
        <p:blipFill>
          <a:blip r:embed="rId4">
            <a:lum bright="-12000" contrast="-100000"/>
            <a:grayscl/>
            <a:extLst>
              <a:ext uri="{28A0092B-C50C-407E-A947-70E740481C1C}">
                <a14:useLocalDpi xmlns:a14="http://schemas.microsoft.com/office/drawing/2010/main" val="0"/>
              </a:ext>
            </a:extLst>
          </a:blip>
          <a:srcRect/>
          <a:stretch>
            <a:fillRect/>
          </a:stretch>
        </p:blipFill>
        <p:spPr bwMode="auto">
          <a:xfrm>
            <a:off x="2654722" y="1827251"/>
            <a:ext cx="2606675"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FE49932C-BFF6-145A-A1C0-8389D564BEA4}"/>
              </a:ext>
            </a:extLst>
          </p:cNvPr>
          <p:cNvSpPr/>
          <p:nvPr/>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75AA49D-EA6E-52B5-2083-815F2925C4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411" y="5359280"/>
            <a:ext cx="720000" cy="720000"/>
          </a:xfrm>
          <a:prstGeom prst="rect">
            <a:avLst/>
          </a:prstGeom>
        </p:spPr>
      </p:pic>
      <p:sp>
        <p:nvSpPr>
          <p:cNvPr id="3" name="Title 2">
            <a:extLst>
              <a:ext uri="{FF2B5EF4-FFF2-40B4-BE49-F238E27FC236}">
                <a16:creationId xmlns:a16="http://schemas.microsoft.com/office/drawing/2014/main" id="{F18B3376-B808-6512-33AA-665D4DC2F61E}"/>
              </a:ext>
            </a:extLst>
          </p:cNvPr>
          <p:cNvSpPr>
            <a:spLocks noGrp="1"/>
          </p:cNvSpPr>
          <p:nvPr>
            <p:ph type="title"/>
          </p:nvPr>
        </p:nvSpPr>
        <p:spPr>
          <a:xfrm>
            <a:off x="1022944" y="164637"/>
            <a:ext cx="11087776" cy="864096"/>
          </a:xfrm>
        </p:spPr>
        <p:txBody>
          <a:bodyPr/>
          <a:lstStyle/>
          <a:p>
            <a:r>
              <a:rPr lang="en-US" dirty="0"/>
              <a:t>Where teachers feel their work is valued by society </a:t>
            </a:r>
            <a:endParaRPr lang="en-GB" dirty="0"/>
          </a:p>
        </p:txBody>
      </p:sp>
      <p:graphicFrame>
        <p:nvGraphicFramePr>
          <p:cNvPr id="4" name="Chart 3">
            <a:extLst>
              <a:ext uri="{FF2B5EF4-FFF2-40B4-BE49-F238E27FC236}">
                <a16:creationId xmlns:a16="http://schemas.microsoft.com/office/drawing/2014/main" id="{2B1E628F-E365-4F66-84B9-F3EF3137FFBF}"/>
              </a:ext>
            </a:extLst>
          </p:cNvPr>
          <p:cNvGraphicFramePr>
            <a:graphicFrameLocks/>
          </p:cNvGraphicFramePr>
          <p:nvPr/>
        </p:nvGraphicFramePr>
        <p:xfrm>
          <a:off x="325120" y="680720"/>
          <a:ext cx="11541760" cy="6177280"/>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descr="A red white and blue flag&#10;&#10;Description automatically generated">
            <a:extLst>
              <a:ext uri="{FF2B5EF4-FFF2-40B4-BE49-F238E27FC236}">
                <a16:creationId xmlns:a16="http://schemas.microsoft.com/office/drawing/2014/main" id="{710A3651-CA4D-739E-76E0-9F059B2BF5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870" y="5609559"/>
            <a:ext cx="720000" cy="720000"/>
          </a:xfrm>
          <a:prstGeom prst="rect">
            <a:avLst/>
          </a:prstGeom>
        </p:spPr>
      </p:pic>
      <p:pic>
        <p:nvPicPr>
          <p:cNvPr id="7" name="Graphic 6" descr="Crying face with solid fill with solid fill">
            <a:extLst>
              <a:ext uri="{FF2B5EF4-FFF2-40B4-BE49-F238E27FC236}">
                <a16:creationId xmlns:a16="http://schemas.microsoft.com/office/drawing/2014/main" id="{E115F3AF-D510-50B3-BF79-A9D8E2833AA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91841" y="6177281"/>
            <a:ext cx="778719" cy="778719"/>
          </a:xfrm>
          <a:prstGeom prst="rect">
            <a:avLst/>
          </a:prstGeom>
        </p:spPr>
      </p:pic>
      <p:pic>
        <p:nvPicPr>
          <p:cNvPr id="8" name="Graphic 7" descr="Smiling face outline with solid fill">
            <a:extLst>
              <a:ext uri="{FF2B5EF4-FFF2-40B4-BE49-F238E27FC236}">
                <a16:creationId xmlns:a16="http://schemas.microsoft.com/office/drawing/2014/main" id="{4D97139C-B172-15F6-15BB-1864828833B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65191" y="6177280"/>
            <a:ext cx="794987" cy="794987"/>
          </a:xfrm>
          <a:prstGeom prst="rect">
            <a:avLst/>
          </a:prstGeom>
        </p:spPr>
      </p:pic>
      <p:pic>
        <p:nvPicPr>
          <p:cNvPr id="2" name="Picture 1">
            <a:extLst>
              <a:ext uri="{FF2B5EF4-FFF2-40B4-BE49-F238E27FC236}">
                <a16:creationId xmlns:a16="http://schemas.microsoft.com/office/drawing/2014/main" id="{433FB445-EE73-83BA-FD84-CDB2854757B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1870" y="1375969"/>
            <a:ext cx="720000" cy="720000"/>
          </a:xfrm>
          <a:prstGeom prst="rect">
            <a:avLst/>
          </a:prstGeom>
        </p:spPr>
      </p:pic>
      <p:pic>
        <p:nvPicPr>
          <p:cNvPr id="12" name="Picture 11">
            <a:extLst>
              <a:ext uri="{FF2B5EF4-FFF2-40B4-BE49-F238E27FC236}">
                <a16:creationId xmlns:a16="http://schemas.microsoft.com/office/drawing/2014/main" id="{ABF326D4-7BB7-1DAF-F6EC-AFF55C21E2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5120" y="5817280"/>
            <a:ext cx="720000" cy="720000"/>
          </a:xfrm>
          <a:prstGeom prst="rect">
            <a:avLst/>
          </a:prstGeom>
        </p:spPr>
      </p:pic>
    </p:spTree>
    <p:extLst>
      <p:ext uri="{BB962C8B-B14F-4D97-AF65-F5344CB8AC3E}">
        <p14:creationId xmlns:p14="http://schemas.microsoft.com/office/powerpoint/2010/main" val="4534849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wipe(left)">
                                      <p:cBhvr>
                                        <p:cTn id="11" dur="500"/>
                                        <p:tgtEl>
                                          <p:spTgt spid="4">
                                            <p:graphicEl>
                                              <a:chart seriesIdx="0" categoryIdx="-4" bldStep="series"/>
                                            </p:graphic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wipe(left)">
                                      <p:cBhvr>
                                        <p:cTn id="15" dur="500"/>
                                        <p:tgtEl>
                                          <p:spTgt spid="4">
                                            <p:graphicEl>
                                              <a:chart seriesIdx="1" categoryIdx="-4" bldStep="series"/>
                                            </p:graphic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4">
                                            <p:graphicEl>
                                              <a:chart seriesIdx="2" categoryIdx="-4" bldStep="series"/>
                                            </p:graphicEl>
                                          </p:spTgt>
                                        </p:tgtEl>
                                        <p:attrNameLst>
                                          <p:attrName>style.visibility</p:attrName>
                                        </p:attrNameLst>
                                      </p:cBhvr>
                                      <p:to>
                                        <p:strVal val="visible"/>
                                      </p:to>
                                    </p:set>
                                    <p:animEffect transition="in" filter="wipe(left)">
                                      <p:cBhvr>
                                        <p:cTn id="19" dur="500"/>
                                        <p:tgtEl>
                                          <p:spTgt spid="4">
                                            <p:graphicEl>
                                              <a:chart seriesIdx="2" categoryIdx="-4" bldStep="series"/>
                                            </p:graphic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4">
                                            <p:graphicEl>
                                              <a:chart seriesIdx="3" categoryIdx="-4" bldStep="series"/>
                                            </p:graphicEl>
                                          </p:spTgt>
                                        </p:tgtEl>
                                        <p:attrNameLst>
                                          <p:attrName>style.visibility</p:attrName>
                                        </p:attrNameLst>
                                      </p:cBhvr>
                                      <p:to>
                                        <p:strVal val="visible"/>
                                      </p:to>
                                    </p:set>
                                    <p:animEffect transition="in" filter="wipe(left)">
                                      <p:cBhvr>
                                        <p:cTn id="23" dur="500"/>
                                        <p:tgtEl>
                                          <p:spTgt spid="4">
                                            <p:graphicEl>
                                              <a:chart seriesIdx="3" categoryIdx="-4" bldStep="series"/>
                                            </p:graphic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par>
                          <p:cTn id="39" fill="hold">
                            <p:stCondLst>
                              <p:cond delay="1000"/>
                            </p:stCondLst>
                            <p:childTnLst>
                              <p:par>
                                <p:cTn id="40" presetID="10" presetClass="entr" presetSubtype="0"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series" animBg="0"/>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a:t>Effective teacher professional development improves job satisfaction, </a:t>
            </a:r>
            <a:r>
              <a:rPr lang="en-GB">
                <a:solidFill>
                  <a:schemeClr val="bg1">
                    <a:lumMod val="75000"/>
                  </a:schemeClr>
                </a:solidFill>
              </a:rPr>
              <a:t>important for attracting candidates and retaining teachers</a:t>
            </a:r>
          </a:p>
        </p:txBody>
      </p:sp>
      <p:graphicFrame>
        <p:nvGraphicFramePr>
          <p:cNvPr id="2" name="Chart 1">
            <a:extLst>
              <a:ext uri="{FF2B5EF4-FFF2-40B4-BE49-F238E27FC236}">
                <a16:creationId xmlns:a16="http://schemas.microsoft.com/office/drawing/2014/main" id="{C2979004-753E-E7A8-8239-05B09BC9B0BD}"/>
              </a:ext>
            </a:extLst>
          </p:cNvPr>
          <p:cNvGraphicFramePr>
            <a:graphicFrameLocks/>
          </p:cNvGraphicFramePr>
          <p:nvPr/>
        </p:nvGraphicFramePr>
        <p:xfrm>
          <a:off x="1148751" y="1708696"/>
          <a:ext cx="10472648" cy="4800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3">
            <a:extLst>
              <a:ext uri="{FF2B5EF4-FFF2-40B4-BE49-F238E27FC236}">
                <a16:creationId xmlns:a16="http://schemas.microsoft.com/office/drawing/2014/main" id="{44480202-2697-6C9A-34B8-8007278239BC}"/>
              </a:ext>
            </a:extLst>
          </p:cNvPr>
          <p:cNvSpPr txBox="1"/>
          <p:nvPr/>
        </p:nvSpPr>
        <p:spPr>
          <a:xfrm>
            <a:off x="291711" y="1208625"/>
            <a:ext cx="1100690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t>Change in job satisfaction when participating in effective professional development activities in the 12 months prior to the survey​</a:t>
            </a:r>
          </a:p>
        </p:txBody>
      </p:sp>
      <p:sp>
        <p:nvSpPr>
          <p:cNvPr id="4" name="TextBox 1">
            <a:extLst>
              <a:ext uri="{FF2B5EF4-FFF2-40B4-BE49-F238E27FC236}">
                <a16:creationId xmlns:a16="http://schemas.microsoft.com/office/drawing/2014/main" id="{508C9892-84A3-8EF0-3F08-7AD6A8FCC8B0}"/>
              </a:ext>
            </a:extLst>
          </p:cNvPr>
          <p:cNvSpPr txBox="1"/>
          <p:nvPr/>
        </p:nvSpPr>
        <p:spPr>
          <a:xfrm>
            <a:off x="1022944" y="6324031"/>
            <a:ext cx="160302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2">
                    <a:lumMod val="50000"/>
                    <a:lumOff val="50000"/>
                  </a:schemeClr>
                </a:solidFill>
                <a:cs typeface="Arial" panose="020B0604020202020204" pitchFamily="34" charset="0"/>
              </a:rPr>
              <a:t>(ISCED 2, 2018)</a:t>
            </a:r>
          </a:p>
        </p:txBody>
      </p:sp>
      <p:sp>
        <p:nvSpPr>
          <p:cNvPr id="8" name="TextBox 3">
            <a:extLst>
              <a:ext uri="{FF2B5EF4-FFF2-40B4-BE49-F238E27FC236}">
                <a16:creationId xmlns:a16="http://schemas.microsoft.com/office/drawing/2014/main" id="{F03A4E4A-7A7E-8270-F7FF-CC3303599DF7}"/>
              </a:ext>
            </a:extLst>
          </p:cNvPr>
          <p:cNvSpPr txBox="1"/>
          <p:nvPr/>
        </p:nvSpPr>
        <p:spPr>
          <a:xfrm rot="16200000">
            <a:off x="458771" y="3344696"/>
            <a:ext cx="1541543"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t>Job satisfaction</a:t>
            </a:r>
          </a:p>
        </p:txBody>
      </p:sp>
      <p:sp>
        <p:nvSpPr>
          <p:cNvPr id="9" name="TextBox 4">
            <a:extLst>
              <a:ext uri="{FF2B5EF4-FFF2-40B4-BE49-F238E27FC236}">
                <a16:creationId xmlns:a16="http://schemas.microsoft.com/office/drawing/2014/main" id="{515B417C-8954-EBDE-8D02-14327399928B}"/>
              </a:ext>
            </a:extLst>
          </p:cNvPr>
          <p:cNvSpPr txBox="1"/>
          <p:nvPr/>
        </p:nvSpPr>
        <p:spPr>
          <a:xfrm>
            <a:off x="691874" y="1883590"/>
            <a:ext cx="662141"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i="1"/>
              <a:t>Higher</a:t>
            </a:r>
          </a:p>
        </p:txBody>
      </p:sp>
      <p:sp>
        <p:nvSpPr>
          <p:cNvPr id="10" name="TextBox 5">
            <a:extLst>
              <a:ext uri="{FF2B5EF4-FFF2-40B4-BE49-F238E27FC236}">
                <a16:creationId xmlns:a16="http://schemas.microsoft.com/office/drawing/2014/main" id="{C724BBA8-839E-E1D0-4761-DB189E61CEE4}"/>
              </a:ext>
            </a:extLst>
          </p:cNvPr>
          <p:cNvSpPr txBox="1"/>
          <p:nvPr/>
        </p:nvSpPr>
        <p:spPr>
          <a:xfrm>
            <a:off x="570602" y="5200035"/>
            <a:ext cx="1133191"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i="1"/>
              <a:t>No change</a:t>
            </a:r>
          </a:p>
        </p:txBody>
      </p:sp>
      <p:pic>
        <p:nvPicPr>
          <p:cNvPr id="7" name="Graphic 6" descr="Smiling face outline with solid fill">
            <a:extLst>
              <a:ext uri="{FF2B5EF4-FFF2-40B4-BE49-F238E27FC236}">
                <a16:creationId xmlns:a16="http://schemas.microsoft.com/office/drawing/2014/main" id="{AC1D0A9C-BB23-6133-EF9A-CAA8D714E82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057" y="1573117"/>
            <a:ext cx="794987" cy="794987"/>
          </a:xfrm>
          <a:prstGeom prst="rect">
            <a:avLst/>
          </a:prstGeom>
        </p:spPr>
      </p:pic>
      <p:pic>
        <p:nvPicPr>
          <p:cNvPr id="11" name="Graphic 10" descr="Crying face with solid fill with solid fill">
            <a:extLst>
              <a:ext uri="{FF2B5EF4-FFF2-40B4-BE49-F238E27FC236}">
                <a16:creationId xmlns:a16="http://schemas.microsoft.com/office/drawing/2014/main" id="{40FA67FB-FA33-0895-8CFE-0F689F73B42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058" y="4674402"/>
            <a:ext cx="778719" cy="778719"/>
          </a:xfrm>
          <a:prstGeom prst="rect">
            <a:avLst/>
          </a:prstGeom>
        </p:spPr>
      </p:pic>
    </p:spTree>
    <p:extLst>
      <p:ext uri="{BB962C8B-B14F-4D97-AF65-F5344CB8AC3E}">
        <p14:creationId xmlns:p14="http://schemas.microsoft.com/office/powerpoint/2010/main" val="298050471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
                                            <p:graphicEl>
                                              <a:chart seriesIdx="0" categoryIdx="-4" bldStep="series"/>
                                            </p:graphicEl>
                                          </p:spTgt>
                                        </p:tgtEl>
                                        <p:attrNameLst>
                                          <p:attrName>style.visibility</p:attrName>
                                        </p:attrNameLst>
                                      </p:cBhvr>
                                      <p:to>
                                        <p:strVal val="visible"/>
                                      </p:to>
                                    </p:set>
                                    <p:animEffect transition="in" filter="wipe(down)">
                                      <p:cBhvr>
                                        <p:cTn id="15" dur="1000"/>
                                        <p:tgtEl>
                                          <p:spTgt spid="2">
                                            <p:graphicEl>
                                              <a:chart seriesIdx="0" categoryIdx="-4" bldStep="series"/>
                                            </p:graphicEl>
                                          </p:spTgt>
                                        </p:tgtEl>
                                      </p:cBhvr>
                                    </p:animEffect>
                                  </p:childTnLst>
                                </p:cTn>
                              </p:par>
                            </p:childTnLst>
                          </p:cTn>
                        </p:par>
                        <p:par>
                          <p:cTn id="16" fill="hold">
                            <p:stCondLst>
                              <p:cond delay="2000"/>
                            </p:stCondLst>
                            <p:childTnLst>
                              <p:par>
                                <p:cTn id="17" presetID="32" presetClass="emph" presetSubtype="0" fill="hold" nodeType="afterEffect">
                                  <p:stCondLst>
                                    <p:cond delay="0"/>
                                  </p:stCondLst>
                                  <p:childTnLst>
                                    <p:animRot by="120000">
                                      <p:cBhvr>
                                        <p:cTn id="18" dur="100" fill="hold">
                                          <p:stCondLst>
                                            <p:cond delay="0"/>
                                          </p:stCondLst>
                                        </p:cTn>
                                        <p:tgtEl>
                                          <p:spTgt spid="11"/>
                                        </p:tgtEl>
                                        <p:attrNameLst>
                                          <p:attrName>r</p:attrName>
                                        </p:attrNameLst>
                                      </p:cBhvr>
                                    </p:animRot>
                                    <p:animRot by="-240000">
                                      <p:cBhvr>
                                        <p:cTn id="19" dur="200" fill="hold">
                                          <p:stCondLst>
                                            <p:cond delay="200"/>
                                          </p:stCondLst>
                                        </p:cTn>
                                        <p:tgtEl>
                                          <p:spTgt spid="11"/>
                                        </p:tgtEl>
                                        <p:attrNameLst>
                                          <p:attrName>r</p:attrName>
                                        </p:attrNameLst>
                                      </p:cBhvr>
                                    </p:animRot>
                                    <p:animRot by="240000">
                                      <p:cBhvr>
                                        <p:cTn id="20" dur="200" fill="hold">
                                          <p:stCondLst>
                                            <p:cond delay="400"/>
                                          </p:stCondLst>
                                        </p:cTn>
                                        <p:tgtEl>
                                          <p:spTgt spid="11"/>
                                        </p:tgtEl>
                                        <p:attrNameLst>
                                          <p:attrName>r</p:attrName>
                                        </p:attrNameLst>
                                      </p:cBhvr>
                                    </p:animRot>
                                    <p:animRot by="-240000">
                                      <p:cBhvr>
                                        <p:cTn id="21" dur="200" fill="hold">
                                          <p:stCondLst>
                                            <p:cond delay="600"/>
                                          </p:stCondLst>
                                        </p:cTn>
                                        <p:tgtEl>
                                          <p:spTgt spid="11"/>
                                        </p:tgtEl>
                                        <p:attrNameLst>
                                          <p:attrName>r</p:attrName>
                                        </p:attrNameLst>
                                      </p:cBhvr>
                                    </p:animRot>
                                    <p:animRot by="120000">
                                      <p:cBhvr>
                                        <p:cTn id="22" dur="200" fill="hold">
                                          <p:stCondLst>
                                            <p:cond delay="800"/>
                                          </p:stCondLst>
                                        </p:cTn>
                                        <p:tgtEl>
                                          <p:spTgt spid="11"/>
                                        </p:tgtEl>
                                        <p:attrNameLst>
                                          <p:attrName>r</p:attrName>
                                        </p:attrNameLst>
                                      </p:cBhvr>
                                    </p:animRot>
                                  </p:childTnLst>
                                </p:cTn>
                              </p:par>
                            </p:childTnLst>
                          </p:cTn>
                        </p:par>
                        <p:par>
                          <p:cTn id="23" fill="hold">
                            <p:stCondLst>
                              <p:cond delay="3000"/>
                            </p:stCondLst>
                            <p:childTnLst>
                              <p:par>
                                <p:cTn id="24" presetID="32" presetClass="emph" presetSubtype="0" fill="hold" nodeType="afterEffect">
                                  <p:stCondLst>
                                    <p:cond delay="0"/>
                                  </p:stCondLst>
                                  <p:childTnLst>
                                    <p:animRot by="120000">
                                      <p:cBhvr>
                                        <p:cTn id="25" dur="100" fill="hold">
                                          <p:stCondLst>
                                            <p:cond delay="0"/>
                                          </p:stCondLst>
                                        </p:cTn>
                                        <p:tgtEl>
                                          <p:spTgt spid="7"/>
                                        </p:tgtEl>
                                        <p:attrNameLst>
                                          <p:attrName>r</p:attrName>
                                        </p:attrNameLst>
                                      </p:cBhvr>
                                    </p:animRot>
                                    <p:animRot by="-240000">
                                      <p:cBhvr>
                                        <p:cTn id="26" dur="200" fill="hold">
                                          <p:stCondLst>
                                            <p:cond delay="200"/>
                                          </p:stCondLst>
                                        </p:cTn>
                                        <p:tgtEl>
                                          <p:spTgt spid="7"/>
                                        </p:tgtEl>
                                        <p:attrNameLst>
                                          <p:attrName>r</p:attrName>
                                        </p:attrNameLst>
                                      </p:cBhvr>
                                    </p:animRot>
                                    <p:animRot by="240000">
                                      <p:cBhvr>
                                        <p:cTn id="27" dur="200" fill="hold">
                                          <p:stCondLst>
                                            <p:cond delay="400"/>
                                          </p:stCondLst>
                                        </p:cTn>
                                        <p:tgtEl>
                                          <p:spTgt spid="7"/>
                                        </p:tgtEl>
                                        <p:attrNameLst>
                                          <p:attrName>r</p:attrName>
                                        </p:attrNameLst>
                                      </p:cBhvr>
                                    </p:animRot>
                                    <p:animRot by="-240000">
                                      <p:cBhvr>
                                        <p:cTn id="28" dur="200" fill="hold">
                                          <p:stCondLst>
                                            <p:cond delay="600"/>
                                          </p:stCondLst>
                                        </p:cTn>
                                        <p:tgtEl>
                                          <p:spTgt spid="7"/>
                                        </p:tgtEl>
                                        <p:attrNameLst>
                                          <p:attrName>r</p:attrName>
                                        </p:attrNameLst>
                                      </p:cBhvr>
                                    </p:animRot>
                                    <p:animRot by="120000">
                                      <p:cBhvr>
                                        <p:cTn id="29"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Chart bld="series" animBg="0"/>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9EE20C-7DC0-991C-A3FB-273F2E136DE3}"/>
              </a:ext>
            </a:extLst>
          </p:cNvPr>
          <p:cNvSpPr>
            <a:spLocks noGrp="1"/>
          </p:cNvSpPr>
          <p:nvPr>
            <p:ph type="body" sz="quarter" idx="14"/>
          </p:nvPr>
        </p:nvSpPr>
        <p:spPr/>
        <p:txBody>
          <a:bodyPr/>
          <a:lstStyle/>
          <a:p>
            <a:pPr>
              <a:lnSpc>
                <a:spcPct val="107000"/>
              </a:lnSpc>
              <a:spcAft>
                <a:spcPts val="1067"/>
              </a:spcAft>
            </a:pPr>
            <a:r>
              <a:rPr lang="en-GB" dirty="0"/>
              <a:t>Are some students being let down?</a:t>
            </a:r>
            <a:endParaRPr lang="en-US" dirty="0"/>
          </a:p>
        </p:txBody>
      </p:sp>
      <p:sp>
        <p:nvSpPr>
          <p:cNvPr id="3" name="Text Placeholder 2">
            <a:extLst>
              <a:ext uri="{FF2B5EF4-FFF2-40B4-BE49-F238E27FC236}">
                <a16:creationId xmlns:a16="http://schemas.microsoft.com/office/drawing/2014/main" id="{76436889-A857-9881-AF0C-CB7538716B08}"/>
              </a:ext>
            </a:extLst>
          </p:cNvPr>
          <p:cNvSpPr>
            <a:spLocks noGrp="1"/>
          </p:cNvSpPr>
          <p:nvPr>
            <p:ph type="body" sz="quarter" idx="15"/>
          </p:nvPr>
        </p:nvSpPr>
        <p:spPr/>
        <p:txBody>
          <a:bodyPr/>
          <a:lstStyle/>
          <a:p>
            <a:r>
              <a:rPr lang="en-US" dirty="0"/>
              <a:t>Teachers and teaching</a:t>
            </a:r>
          </a:p>
        </p:txBody>
      </p:sp>
    </p:spTree>
    <p:extLst>
      <p:ext uri="{BB962C8B-B14F-4D97-AF65-F5344CB8AC3E}">
        <p14:creationId xmlns:p14="http://schemas.microsoft.com/office/powerpoint/2010/main" val="33824527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7C6C4-545F-72BD-2DD5-8F7EF8738E99}"/>
              </a:ext>
            </a:extLst>
          </p:cNvPr>
          <p:cNvSpPr>
            <a:spLocks noGrp="1"/>
          </p:cNvSpPr>
          <p:nvPr>
            <p:ph type="title"/>
          </p:nvPr>
        </p:nvSpPr>
        <p:spPr/>
        <p:txBody>
          <a:bodyPr/>
          <a:lstStyle/>
          <a:p>
            <a:r>
              <a:rPr lang="en-US"/>
              <a:t>Teacher support</a:t>
            </a:r>
            <a:endParaRPr lang="en-GB"/>
          </a:p>
        </p:txBody>
      </p:sp>
      <p:sp>
        <p:nvSpPr>
          <p:cNvPr id="4" name="Text Placeholder 3">
            <a:extLst>
              <a:ext uri="{FF2B5EF4-FFF2-40B4-BE49-F238E27FC236}">
                <a16:creationId xmlns:a16="http://schemas.microsoft.com/office/drawing/2014/main" id="{4E0E92E4-802F-5F82-A487-AC80D1040309}"/>
              </a:ext>
            </a:extLst>
          </p:cNvPr>
          <p:cNvSpPr>
            <a:spLocks noGrp="1"/>
          </p:cNvSpPr>
          <p:nvPr>
            <p:ph type="body" sz="quarter" idx="11"/>
          </p:nvPr>
        </p:nvSpPr>
        <p:spPr>
          <a:xfrm>
            <a:off x="254000" y="1016073"/>
            <a:ext cx="11802533" cy="609526"/>
          </a:xfrm>
        </p:spPr>
        <p:txBody>
          <a:bodyPr/>
          <a:lstStyle/>
          <a:p>
            <a:r>
              <a:rPr lang="en-US"/>
              <a:t>Percentage of students who agreed or strongly agreed with the following statements about the time when their school building was closed because of COVID-19; based on students' reports</a:t>
            </a:r>
            <a:endParaRPr lang="en-GB"/>
          </a:p>
        </p:txBody>
      </p:sp>
      <p:sp>
        <p:nvSpPr>
          <p:cNvPr id="5" name="Content Placeholder 4">
            <a:extLst>
              <a:ext uri="{FF2B5EF4-FFF2-40B4-BE49-F238E27FC236}">
                <a16:creationId xmlns:a16="http://schemas.microsoft.com/office/drawing/2014/main" id="{7D234316-7FDD-6405-13FC-38D353CB56E0}"/>
              </a:ext>
            </a:extLst>
          </p:cNvPr>
          <p:cNvSpPr>
            <a:spLocks noGrp="1"/>
          </p:cNvSpPr>
          <p:nvPr>
            <p:ph sz="quarter" idx="12"/>
          </p:nvPr>
        </p:nvSpPr>
        <p:spPr/>
        <p:txBody>
          <a:bodyPr/>
          <a:lstStyle/>
          <a:p>
            <a:r>
              <a:rPr lang="en-GB"/>
              <a:t>Figure II.2.10</a:t>
            </a:r>
          </a:p>
        </p:txBody>
      </p:sp>
      <p:graphicFrame>
        <p:nvGraphicFramePr>
          <p:cNvPr id="6" name="Chart 5">
            <a:extLst>
              <a:ext uri="{FF2B5EF4-FFF2-40B4-BE49-F238E27FC236}">
                <a16:creationId xmlns:a16="http://schemas.microsoft.com/office/drawing/2014/main" id="{36EEC628-E84F-5767-C15E-2ADF44154247}"/>
              </a:ext>
            </a:extLst>
          </p:cNvPr>
          <p:cNvGraphicFramePr>
            <a:graphicFrameLocks/>
          </p:cNvGraphicFramePr>
          <p:nvPr/>
        </p:nvGraphicFramePr>
        <p:xfrm>
          <a:off x="126999" y="1534160"/>
          <a:ext cx="12056533" cy="5323840"/>
        </p:xfrm>
        <a:graphic>
          <a:graphicData uri="http://schemas.openxmlformats.org/drawingml/2006/chart">
            <c:chart xmlns:c="http://schemas.openxmlformats.org/drawingml/2006/chart" xmlns:r="http://schemas.openxmlformats.org/officeDocument/2006/relationships" r:id="rId3"/>
          </a:graphicData>
        </a:graphic>
      </p:graphicFrame>
      <p:pic>
        <p:nvPicPr>
          <p:cNvPr id="12" name="Picture 11">
            <a:extLst>
              <a:ext uri="{FF2B5EF4-FFF2-40B4-BE49-F238E27FC236}">
                <a16:creationId xmlns:a16="http://schemas.microsoft.com/office/drawing/2014/main" id="{DD21244C-CF8B-7A38-00E1-82C4116D08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941" y="4510754"/>
            <a:ext cx="720000" cy="720000"/>
          </a:xfrm>
          <a:prstGeom prst="rect">
            <a:avLst/>
          </a:prstGeom>
        </p:spPr>
      </p:pic>
      <p:pic>
        <p:nvPicPr>
          <p:cNvPr id="14" name="Picture 13">
            <a:extLst>
              <a:ext uri="{FF2B5EF4-FFF2-40B4-BE49-F238E27FC236}">
                <a16:creationId xmlns:a16="http://schemas.microsoft.com/office/drawing/2014/main" id="{5A6F4B51-94CF-9AE2-35A8-59CD006A7D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9554" y="4510754"/>
            <a:ext cx="720000" cy="720000"/>
          </a:xfrm>
          <a:prstGeom prst="rect">
            <a:avLst/>
          </a:prstGeom>
        </p:spPr>
      </p:pic>
      <p:pic>
        <p:nvPicPr>
          <p:cNvPr id="16" name="Picture 15">
            <a:extLst>
              <a:ext uri="{FF2B5EF4-FFF2-40B4-BE49-F238E27FC236}">
                <a16:creationId xmlns:a16="http://schemas.microsoft.com/office/drawing/2014/main" id="{5B052390-745E-1CBA-CD40-976F34A04D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83333" y="4282924"/>
            <a:ext cx="720000" cy="720000"/>
          </a:xfrm>
          <a:prstGeom prst="rect">
            <a:avLst/>
          </a:prstGeom>
        </p:spPr>
      </p:pic>
      <p:pic>
        <p:nvPicPr>
          <p:cNvPr id="18" name="Picture 17">
            <a:extLst>
              <a:ext uri="{FF2B5EF4-FFF2-40B4-BE49-F238E27FC236}">
                <a16:creationId xmlns:a16="http://schemas.microsoft.com/office/drawing/2014/main" id="{33A7FEB0-A22C-B84C-C947-52CC4B8567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79554" y="4510754"/>
            <a:ext cx="720000" cy="720000"/>
          </a:xfrm>
          <a:prstGeom prst="rect">
            <a:avLst/>
          </a:prstGeom>
        </p:spPr>
      </p:pic>
      <p:pic>
        <p:nvPicPr>
          <p:cNvPr id="10" name="Picture 9">
            <a:extLst>
              <a:ext uri="{FF2B5EF4-FFF2-40B4-BE49-F238E27FC236}">
                <a16:creationId xmlns:a16="http://schemas.microsoft.com/office/drawing/2014/main" id="{AE26726B-823D-12E9-2894-703F4DF195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1941" y="4293432"/>
            <a:ext cx="720000" cy="720000"/>
          </a:xfrm>
          <a:prstGeom prst="rect">
            <a:avLst/>
          </a:prstGeom>
        </p:spPr>
      </p:pic>
    </p:spTree>
    <p:extLst>
      <p:ext uri="{BB962C8B-B14F-4D97-AF65-F5344CB8AC3E}">
        <p14:creationId xmlns:p14="http://schemas.microsoft.com/office/powerpoint/2010/main" val="5722064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wipe(down)">
                                      <p:cBhvr>
                                        <p:cTn id="7" dur="500"/>
                                        <p:tgtEl>
                                          <p:spTgt spid="6">
                                            <p:graphicEl>
                                              <a:chart seriesIdx="0" categoryIdx="-4" bldStep="series"/>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fade">
                                      <p:cBhvr>
                                        <p:cTn id="11" dur="500"/>
                                        <p:tgtEl>
                                          <p:spTgt spid="6">
                                            <p:graphicEl>
                                              <a:chart seriesIdx="1" categoryIdx="-4" bldStep="series"/>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series" animBg="0"/>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EEF6E40-E78E-045E-5428-091DE2E6B0DC}"/>
              </a:ext>
            </a:extLst>
          </p:cNvPr>
          <p:cNvSpPr/>
          <p:nvPr/>
        </p:nvSpPr>
        <p:spPr>
          <a:xfrm>
            <a:off x="6338888" y="4700487"/>
            <a:ext cx="5717645" cy="1014513"/>
          </a:xfrm>
          <a:prstGeom prst="rect">
            <a:avLst/>
          </a:prstGeom>
          <a:solidFill>
            <a:srgbClr val="00206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9" name="TextBox 1">
            <a:extLst>
              <a:ext uri="{FF2B5EF4-FFF2-40B4-BE49-F238E27FC236}">
                <a16:creationId xmlns:a16="http://schemas.microsoft.com/office/drawing/2014/main" id="{7C77E06B-7ECB-C84E-1BCA-C297BF710744}"/>
              </a:ext>
            </a:extLst>
          </p:cNvPr>
          <p:cNvSpPr txBox="1"/>
          <p:nvPr/>
        </p:nvSpPr>
        <p:spPr>
          <a:xfrm>
            <a:off x="6338888" y="2185989"/>
            <a:ext cx="5717645" cy="2514498"/>
          </a:xfrm>
          <a:prstGeom prst="rect">
            <a:avLst/>
          </a:prstGeom>
          <a:solidFill>
            <a:srgbClr val="00B5B5">
              <a:alpha val="20000"/>
            </a:srgbClr>
          </a:solidFill>
        </p:spPr>
        <p:txBody>
          <a:bodyPr wrap="square" rIns="21600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endParaRPr lang="en-GB" sz="1000" b="1" i="1">
              <a:solidFill>
                <a:srgbClr val="000101"/>
              </a:solidFill>
              <a:latin typeface="Calibri" panose="020F0502020204030204" pitchFamily="34" charset="0"/>
            </a:endParaRPr>
          </a:p>
          <a:p>
            <a:pPr algn="r"/>
            <a:endParaRPr lang="en-GB" sz="1000" b="1" i="1">
              <a:solidFill>
                <a:srgbClr val="000101"/>
              </a:solidFill>
              <a:latin typeface="Calibri" panose="020F0502020204030204" pitchFamily="34" charset="0"/>
            </a:endParaRPr>
          </a:p>
          <a:p>
            <a:pPr algn="r"/>
            <a:endParaRPr lang="en-GB" sz="1000" b="1" i="1">
              <a:solidFill>
                <a:srgbClr val="000101"/>
              </a:solidFill>
              <a:latin typeface="Calibri" panose="020F0502020204030204" pitchFamily="34" charset="0"/>
            </a:endParaRPr>
          </a:p>
          <a:p>
            <a:pPr algn="r"/>
            <a:endParaRPr lang="en-GB" sz="1000" b="0" i="1">
              <a:solidFill>
                <a:srgbClr val="000101"/>
              </a:solidFill>
              <a:latin typeface="Calibri" panose="020F0502020204030204" pitchFamily="34" charset="0"/>
            </a:endParaRPr>
          </a:p>
        </p:txBody>
      </p:sp>
      <p:sp>
        <p:nvSpPr>
          <p:cNvPr id="8" name="TextBox 1">
            <a:extLst>
              <a:ext uri="{FF2B5EF4-FFF2-40B4-BE49-F238E27FC236}">
                <a16:creationId xmlns:a16="http://schemas.microsoft.com/office/drawing/2014/main" id="{DD0AEF9C-FBA1-ABC1-DBA8-7C783DBC3126}"/>
              </a:ext>
            </a:extLst>
          </p:cNvPr>
          <p:cNvSpPr txBox="1"/>
          <p:nvPr/>
        </p:nvSpPr>
        <p:spPr>
          <a:xfrm>
            <a:off x="1127410" y="2229961"/>
            <a:ext cx="4562189" cy="3453289"/>
          </a:xfrm>
          <a:prstGeom prst="rect">
            <a:avLst/>
          </a:prstGeom>
          <a:solidFill>
            <a:srgbClr val="00B5B5">
              <a:alpha val="20000"/>
            </a:srgbClr>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en-GB" sz="1100" b="0" i="1"/>
          </a:p>
        </p:txBody>
      </p:sp>
      <p:sp>
        <p:nvSpPr>
          <p:cNvPr id="2" name="Title 1">
            <a:extLst>
              <a:ext uri="{FF2B5EF4-FFF2-40B4-BE49-F238E27FC236}">
                <a16:creationId xmlns:a16="http://schemas.microsoft.com/office/drawing/2014/main" id="{A77FC563-02E3-4366-7AD9-DE843FA3ED84}"/>
              </a:ext>
            </a:extLst>
          </p:cNvPr>
          <p:cNvSpPr>
            <a:spLocks noGrp="1"/>
          </p:cNvSpPr>
          <p:nvPr>
            <p:ph type="title"/>
          </p:nvPr>
        </p:nvSpPr>
        <p:spPr/>
        <p:txBody>
          <a:bodyPr/>
          <a:lstStyle/>
          <a:p>
            <a:r>
              <a:rPr lang="en-US"/>
              <a:t>Students learn best from teachers they love</a:t>
            </a:r>
            <a:br>
              <a:rPr lang="en-US"/>
            </a:br>
            <a:r>
              <a:rPr lang="en-US" sz="1800"/>
              <a:t>Remote learning, mathematics performance and confidence in self-directed learning</a:t>
            </a:r>
            <a:endParaRPr lang="en-GB" sz="1800"/>
          </a:p>
        </p:txBody>
      </p:sp>
      <p:sp>
        <p:nvSpPr>
          <p:cNvPr id="4" name="Text Placeholder 3">
            <a:extLst>
              <a:ext uri="{FF2B5EF4-FFF2-40B4-BE49-F238E27FC236}">
                <a16:creationId xmlns:a16="http://schemas.microsoft.com/office/drawing/2014/main" id="{B261F5CA-2CDE-6D66-E2FF-D51877215E52}"/>
              </a:ext>
            </a:extLst>
          </p:cNvPr>
          <p:cNvSpPr>
            <a:spLocks noGrp="1"/>
          </p:cNvSpPr>
          <p:nvPr>
            <p:ph type="body" sz="quarter" idx="11"/>
          </p:nvPr>
        </p:nvSpPr>
        <p:spPr>
          <a:xfrm>
            <a:off x="254000" y="1054973"/>
            <a:ext cx="11802533" cy="480131"/>
          </a:xfrm>
        </p:spPr>
        <p:txBody>
          <a:bodyPr/>
          <a:lstStyle/>
          <a:p>
            <a:r>
              <a:rPr lang="en-US" sz="1400"/>
              <a:t>Change in the index of confidence in students' capacity for self-directed learning/in mathematics performance, when students agreed or disagreed with the following statements about the time when their school building was closed because of COVID-19; OECD average</a:t>
            </a:r>
            <a:endParaRPr lang="en-GB" sz="1400"/>
          </a:p>
        </p:txBody>
      </p:sp>
      <p:sp>
        <p:nvSpPr>
          <p:cNvPr id="5" name="Content Placeholder 4">
            <a:extLst>
              <a:ext uri="{FF2B5EF4-FFF2-40B4-BE49-F238E27FC236}">
                <a16:creationId xmlns:a16="http://schemas.microsoft.com/office/drawing/2014/main" id="{6D08FD1B-DCBC-4AE7-AED3-32B62681AD27}"/>
              </a:ext>
            </a:extLst>
          </p:cNvPr>
          <p:cNvSpPr>
            <a:spLocks noGrp="1"/>
          </p:cNvSpPr>
          <p:nvPr>
            <p:ph sz="quarter" idx="12"/>
          </p:nvPr>
        </p:nvSpPr>
        <p:spPr/>
        <p:txBody>
          <a:bodyPr/>
          <a:lstStyle/>
          <a:p>
            <a:r>
              <a:rPr lang="en-GB"/>
              <a:t>Figure II.2.12</a:t>
            </a:r>
          </a:p>
        </p:txBody>
      </p:sp>
      <p:graphicFrame>
        <p:nvGraphicFramePr>
          <p:cNvPr id="6" name="Chart 5">
            <a:extLst>
              <a:ext uri="{FF2B5EF4-FFF2-40B4-BE49-F238E27FC236}">
                <a16:creationId xmlns:a16="http://schemas.microsoft.com/office/drawing/2014/main" id="{5DEEE65A-2A75-4EA6-B178-068EEF9DB95E}"/>
              </a:ext>
            </a:extLst>
          </p:cNvPr>
          <p:cNvGraphicFramePr>
            <a:graphicFrameLocks/>
          </p:cNvGraphicFramePr>
          <p:nvPr/>
        </p:nvGraphicFramePr>
        <p:xfrm>
          <a:off x="5825066" y="1421277"/>
          <a:ext cx="6366934" cy="543672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3F9878E0-E4E7-919C-6747-73AEC1AFEB31}"/>
              </a:ext>
            </a:extLst>
          </p:cNvPr>
          <p:cNvGraphicFramePr>
            <a:graphicFrameLocks/>
          </p:cNvGraphicFramePr>
          <p:nvPr/>
        </p:nvGraphicFramePr>
        <p:xfrm>
          <a:off x="3080" y="1478191"/>
          <a:ext cx="6092920" cy="5436723"/>
        </p:xfrm>
        <a:graphic>
          <a:graphicData uri="http://schemas.openxmlformats.org/drawingml/2006/chart">
            <c:chart xmlns:c="http://schemas.openxmlformats.org/drawingml/2006/chart" xmlns:r="http://schemas.openxmlformats.org/officeDocument/2006/relationships" r:id="rId4"/>
          </a:graphicData>
        </a:graphic>
      </p:graphicFrame>
      <p:sp>
        <p:nvSpPr>
          <p:cNvPr id="3" name="Arrow: Right 2">
            <a:extLst>
              <a:ext uri="{FF2B5EF4-FFF2-40B4-BE49-F238E27FC236}">
                <a16:creationId xmlns:a16="http://schemas.microsoft.com/office/drawing/2014/main" id="{A2C5AFF7-74F6-F9A2-39AC-EF236C9AE7BC}"/>
              </a:ext>
            </a:extLst>
          </p:cNvPr>
          <p:cNvSpPr/>
          <p:nvPr/>
        </p:nvSpPr>
        <p:spPr>
          <a:xfrm rot="16200000">
            <a:off x="-1833323" y="3959572"/>
            <a:ext cx="4552929" cy="844660"/>
          </a:xfrm>
          <a:prstGeom prst="rightArrow">
            <a:avLst>
              <a:gd name="adj1" fmla="val 50000"/>
              <a:gd name="adj2" fmla="val 27323"/>
            </a:avLst>
          </a:prstGeom>
          <a:gradFill>
            <a:gsLst>
              <a:gs pos="100000">
                <a:srgbClr val="002060"/>
              </a:gs>
              <a:gs pos="39000">
                <a:srgbClr val="00B5B5"/>
              </a:gs>
              <a:gs pos="68000">
                <a:srgbClr val="002060"/>
              </a:gs>
              <a:gs pos="0">
                <a:srgbClr val="79AF02"/>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24000" tIns="0" rIns="180000" bIns="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r"/>
            <a:r>
              <a:rPr lang="en-US" sz="1200">
                <a:solidFill>
                  <a:schemeClr val="bg1"/>
                </a:solidFill>
              </a:rPr>
              <a:t>Students are </a:t>
            </a:r>
            <a:r>
              <a:rPr lang="en-US" sz="1200" b="1">
                <a:solidFill>
                  <a:schemeClr val="bg1"/>
                </a:solidFill>
              </a:rPr>
              <a:t>more confident </a:t>
            </a:r>
            <a:r>
              <a:rPr lang="en-US" sz="1200">
                <a:solidFill>
                  <a:schemeClr val="bg1"/>
                </a:solidFill>
              </a:rPr>
              <a:t>(Change in the index of confidence in capacity for self-directed learning)</a:t>
            </a:r>
          </a:p>
        </p:txBody>
      </p:sp>
    </p:spTree>
    <p:extLst>
      <p:ext uri="{BB962C8B-B14F-4D97-AF65-F5344CB8AC3E}">
        <p14:creationId xmlns:p14="http://schemas.microsoft.com/office/powerpoint/2010/main" val="33417401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graphicEl>
                                              <a:chart seriesIdx="0" categoryIdx="-4" bldStep="series"/>
                                            </p:graphicEl>
                                          </p:spTgt>
                                        </p:tgtEl>
                                        <p:attrNameLst>
                                          <p:attrName>style.visibility</p:attrName>
                                        </p:attrNameLst>
                                      </p:cBhvr>
                                      <p:to>
                                        <p:strVal val="visible"/>
                                      </p:to>
                                    </p:set>
                                    <p:animEffect transition="in" filter="wipe(down)">
                                      <p:cBhvr>
                                        <p:cTn id="11" dur="500"/>
                                        <p:tgtEl>
                                          <p:spTgt spid="7">
                                            <p:graphicEl>
                                              <a:chart seriesIdx="0" categoryIdx="-4" bldStep="series"/>
                                            </p:graphic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7">
                                            <p:graphicEl>
                                              <a:chart seriesIdx="1" categoryIdx="-4" bldStep="series"/>
                                            </p:graphicEl>
                                          </p:spTgt>
                                        </p:tgtEl>
                                        <p:attrNameLst>
                                          <p:attrName>style.visibility</p:attrName>
                                        </p:attrNameLst>
                                      </p:cBhvr>
                                      <p:to>
                                        <p:strVal val="visible"/>
                                      </p:to>
                                    </p:set>
                                    <p:animEffect transition="in" filter="wipe(down)">
                                      <p:cBhvr>
                                        <p:cTn id="15" dur="500"/>
                                        <p:tgtEl>
                                          <p:spTgt spid="7">
                                            <p:graphicEl>
                                              <a:chart seriesIdx="1" categoryIdx="-4" bldStep="series"/>
                                            </p:graphic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7">
                                            <p:graphicEl>
                                              <a:chart seriesIdx="2" categoryIdx="-4" bldStep="series"/>
                                            </p:graphicEl>
                                          </p:spTgt>
                                        </p:tgtEl>
                                        <p:attrNameLst>
                                          <p:attrName>style.visibility</p:attrName>
                                        </p:attrNameLst>
                                      </p:cBhvr>
                                      <p:to>
                                        <p:strVal val="visible"/>
                                      </p:to>
                                    </p:set>
                                    <p:animEffect transition="in" filter="wipe(down)">
                                      <p:cBhvr>
                                        <p:cTn id="19" dur="500"/>
                                        <p:tgtEl>
                                          <p:spTgt spid="7">
                                            <p:graphicEl>
                                              <a:chart seriesIdx="2" categoryIdx="-4" bldStep="series"/>
                                            </p:graphic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graphicEl>
                                              <a:chart seriesIdx="3" categoryIdx="-4" bldStep="series"/>
                                            </p:graphicEl>
                                          </p:spTgt>
                                        </p:tgtEl>
                                        <p:attrNameLst>
                                          <p:attrName>style.visibility</p:attrName>
                                        </p:attrNameLst>
                                      </p:cBhvr>
                                      <p:to>
                                        <p:strVal val="visible"/>
                                      </p:to>
                                    </p:set>
                                    <p:animEffect transition="in" filter="fade">
                                      <p:cBhvr>
                                        <p:cTn id="23" dur="500"/>
                                        <p:tgtEl>
                                          <p:spTgt spid="7">
                                            <p:graphicEl>
                                              <a:chart seriesIdx="3" categoryIdx="-4" bldStep="series"/>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wipe(down)">
                                      <p:cBhvr>
                                        <p:cTn id="28" dur="500"/>
                                        <p:tgtEl>
                                          <p:spTgt spid="6">
                                            <p:graphicEl>
                                              <a:chart seriesIdx="0" categoryIdx="-4" bldStep="series"/>
                                            </p:graphicEl>
                                          </p:spTgt>
                                        </p:tgtEl>
                                      </p:cBhvr>
                                    </p:animEffect>
                                  </p:childTnLst>
                                </p:cTn>
                              </p:par>
                            </p:childTnLst>
                          </p:cTn>
                        </p:par>
                        <p:par>
                          <p:cTn id="29" fill="hold">
                            <p:stCondLst>
                              <p:cond delay="500"/>
                            </p:stCondLst>
                            <p:childTnLst>
                              <p:par>
                                <p:cTn id="30" presetID="22" presetClass="entr" presetSubtype="4" fill="hold" grpId="0" nodeType="afterEffect">
                                  <p:stCondLst>
                                    <p:cond delay="0"/>
                                  </p:stCondLst>
                                  <p:childTnLst>
                                    <p:set>
                                      <p:cBhvr>
                                        <p:cTn id="31"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wipe(down)">
                                      <p:cBhvr>
                                        <p:cTn id="32" dur="500"/>
                                        <p:tgtEl>
                                          <p:spTgt spid="6">
                                            <p:graphicEl>
                                              <a:chart seriesIdx="1" categoryIdx="-4" bldStep="series"/>
                                            </p:graphicEl>
                                          </p:spTgt>
                                        </p:tgtEl>
                                      </p:cBhvr>
                                    </p:animEffect>
                                  </p:childTnLst>
                                </p:cTn>
                              </p:par>
                            </p:childTnLst>
                          </p:cTn>
                        </p:par>
                        <p:par>
                          <p:cTn id="33" fill="hold">
                            <p:stCondLst>
                              <p:cond delay="1000"/>
                            </p:stCondLst>
                            <p:childTnLst>
                              <p:par>
                                <p:cTn id="34" presetID="22" presetClass="entr" presetSubtype="4" fill="hold" grpId="0" nodeType="afterEffect">
                                  <p:stCondLst>
                                    <p:cond delay="0"/>
                                  </p:stCondLst>
                                  <p:childTnLst>
                                    <p:set>
                                      <p:cBhvr>
                                        <p:cTn id="35" dur="1" fill="hold">
                                          <p:stCondLst>
                                            <p:cond delay="0"/>
                                          </p:stCondLst>
                                        </p:cTn>
                                        <p:tgtEl>
                                          <p:spTgt spid="6">
                                            <p:graphicEl>
                                              <a:chart seriesIdx="2" categoryIdx="-4" bldStep="series"/>
                                            </p:graphicEl>
                                          </p:spTgt>
                                        </p:tgtEl>
                                        <p:attrNameLst>
                                          <p:attrName>style.visibility</p:attrName>
                                        </p:attrNameLst>
                                      </p:cBhvr>
                                      <p:to>
                                        <p:strVal val="visible"/>
                                      </p:to>
                                    </p:set>
                                    <p:animEffect transition="in" filter="wipe(down)">
                                      <p:cBhvr>
                                        <p:cTn id="36" dur="500"/>
                                        <p:tgtEl>
                                          <p:spTgt spid="6">
                                            <p:graphicEl>
                                              <a:chart seriesIdx="2" categoryIdx="-4" bldStep="series"/>
                                            </p:graphicEl>
                                          </p:spTgt>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6">
                                            <p:graphicEl>
                                              <a:chart seriesIdx="3" categoryIdx="-4" bldStep="series"/>
                                            </p:graphicEl>
                                          </p:spTgt>
                                        </p:tgtEl>
                                        <p:attrNameLst>
                                          <p:attrName>style.visibility</p:attrName>
                                        </p:attrNameLst>
                                      </p:cBhvr>
                                      <p:to>
                                        <p:strVal val="visible"/>
                                      </p:to>
                                    </p:set>
                                    <p:animEffect transition="in" filter="fade">
                                      <p:cBhvr>
                                        <p:cTn id="40" dur="500"/>
                                        <p:tgtEl>
                                          <p:spTgt spid="6">
                                            <p:graphicEl>
                                              <a:chart seriesIdx="3"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series" animBg="0"/>
        </p:bldSub>
      </p:bldGraphic>
      <p:bldGraphic spid="7" grpId="0" uiExpand="1">
        <p:bldSub>
          <a:bldChart bld="series" animBg="0"/>
        </p:bldSub>
      </p:bldGraphic>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78302E-D592-F812-504D-BF528CD058B5}"/>
              </a:ext>
            </a:extLst>
          </p:cNvPr>
          <p:cNvSpPr/>
          <p:nvPr/>
        </p:nvSpPr>
        <p:spPr>
          <a:xfrm>
            <a:off x="821758" y="2264441"/>
            <a:ext cx="11034000" cy="2002759"/>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id="{779FFD8C-4261-F26D-C76B-6FA4299C05E8}"/>
              </a:ext>
            </a:extLst>
          </p:cNvPr>
          <p:cNvSpPr>
            <a:spLocks noGrp="1"/>
          </p:cNvSpPr>
          <p:nvPr>
            <p:ph type="title"/>
          </p:nvPr>
        </p:nvSpPr>
        <p:spPr/>
        <p:txBody>
          <a:bodyPr/>
          <a:lstStyle/>
          <a:p>
            <a:r>
              <a:rPr lang="en-US" dirty="0"/>
              <a:t>Teachers play a key role in the level of student anxiety</a:t>
            </a:r>
          </a:p>
        </p:txBody>
      </p:sp>
      <p:sp>
        <p:nvSpPr>
          <p:cNvPr id="3" name="Text Placeholder 2">
            <a:extLst>
              <a:ext uri="{FF2B5EF4-FFF2-40B4-BE49-F238E27FC236}">
                <a16:creationId xmlns:a16="http://schemas.microsoft.com/office/drawing/2014/main" id="{02D8A91F-1894-65F9-257D-9D65052D0E8E}"/>
              </a:ext>
            </a:extLst>
          </p:cNvPr>
          <p:cNvSpPr>
            <a:spLocks noGrp="1"/>
          </p:cNvSpPr>
          <p:nvPr>
            <p:ph type="body" sz="quarter" idx="11"/>
          </p:nvPr>
        </p:nvSpPr>
        <p:spPr>
          <a:xfrm>
            <a:off x="254000" y="1045389"/>
            <a:ext cx="11802533" cy="609526"/>
          </a:xfrm>
        </p:spPr>
        <p:txBody>
          <a:bodyPr/>
          <a:lstStyle/>
          <a:p>
            <a:r>
              <a:rPr lang="en-US" dirty="0"/>
              <a:t>Change in mathematics anxiety when students agreeing or strongly agreeing with the following statements; OECD average</a:t>
            </a:r>
          </a:p>
        </p:txBody>
      </p:sp>
      <p:sp>
        <p:nvSpPr>
          <p:cNvPr id="4" name="Content Placeholder 3">
            <a:extLst>
              <a:ext uri="{FF2B5EF4-FFF2-40B4-BE49-F238E27FC236}">
                <a16:creationId xmlns:a16="http://schemas.microsoft.com/office/drawing/2014/main" id="{17B11CE5-BA6C-70FE-382A-FAD2684A7A67}"/>
              </a:ext>
            </a:extLst>
          </p:cNvPr>
          <p:cNvSpPr>
            <a:spLocks noGrp="1"/>
          </p:cNvSpPr>
          <p:nvPr>
            <p:ph sz="quarter" idx="12"/>
          </p:nvPr>
        </p:nvSpPr>
        <p:spPr/>
        <p:txBody>
          <a:bodyPr/>
          <a:lstStyle/>
          <a:p>
            <a:r>
              <a:rPr lang="en-US" dirty="0"/>
              <a:t>Figure V.4.7 </a:t>
            </a:r>
          </a:p>
        </p:txBody>
      </p:sp>
      <p:graphicFrame>
        <p:nvGraphicFramePr>
          <p:cNvPr id="6" name="Chart 5">
            <a:extLst>
              <a:ext uri="{FF2B5EF4-FFF2-40B4-BE49-F238E27FC236}">
                <a16:creationId xmlns:a16="http://schemas.microsoft.com/office/drawing/2014/main" id="{99330C8A-D0A6-4EEF-A03F-E0BFCCBBE91D}"/>
              </a:ext>
            </a:extLst>
          </p:cNvPr>
          <p:cNvGraphicFramePr>
            <a:graphicFrameLocks/>
          </p:cNvGraphicFramePr>
          <p:nvPr/>
        </p:nvGraphicFramePr>
        <p:xfrm>
          <a:off x="254000" y="1654915"/>
          <a:ext cx="11802533" cy="5169695"/>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AC483C3F-18CC-850E-E30A-D2BE2E0C0D75}"/>
              </a:ext>
            </a:extLst>
          </p:cNvPr>
          <p:cNvSpPr txBox="1"/>
          <p:nvPr/>
        </p:nvSpPr>
        <p:spPr>
          <a:xfrm rot="16200000">
            <a:off x="-2815433" y="3728469"/>
            <a:ext cx="6138862" cy="307777"/>
          </a:xfrm>
          <a:prstGeom prst="rect">
            <a:avLst/>
          </a:prstGeom>
          <a:noFill/>
        </p:spPr>
        <p:txBody>
          <a:bodyPr wrap="square">
            <a:spAutoFit/>
          </a:bodyPr>
          <a:lstStyle/>
          <a:p>
            <a:pPr algn="ctr"/>
            <a:r>
              <a:rPr lang="en-US" sz="1400" dirty="0"/>
              <a:t>Change in mathematics anxiety</a:t>
            </a:r>
          </a:p>
        </p:txBody>
      </p:sp>
    </p:spTree>
    <p:extLst>
      <p:ext uri="{BB962C8B-B14F-4D97-AF65-F5344CB8AC3E}">
        <p14:creationId xmlns:p14="http://schemas.microsoft.com/office/powerpoint/2010/main" val="144852424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1" dur="500"/>
                                        <p:tgtEl>
                                          <p:spTgt spid="6">
                                            <p:graphicEl>
                                              <a:chart seriesIdx="-4" categoryIdx="0" bldStep="category"/>
                                            </p:graphic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5" dur="500"/>
                                        <p:tgtEl>
                                          <p:spTgt spid="6">
                                            <p:graphicEl>
                                              <a:chart seriesIdx="-4" categoryIdx="1" bldStep="category"/>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up)">
                                      <p:cBhvr>
                                        <p:cTn id="20" dur="500"/>
                                        <p:tgtEl>
                                          <p:spTgt spid="6">
                                            <p:graphicEl>
                                              <a:chart seriesIdx="-4" categoryIdx="2" bldStep="category"/>
                                            </p:graphicEl>
                                          </p:spTgt>
                                        </p:tgtEl>
                                      </p:cBhvr>
                                    </p:animEffect>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up)">
                                      <p:cBhvr>
                                        <p:cTn id="24" dur="500"/>
                                        <p:tgtEl>
                                          <p:spTgt spid="6">
                                            <p:graphicEl>
                                              <a:chart seriesIdx="-4" categoryIdx="3" bldStep="category"/>
                                            </p:graphicEl>
                                          </p:spTgt>
                                        </p:tgtEl>
                                      </p:cBhvr>
                                    </p:animEffect>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up)">
                                      <p:cBhvr>
                                        <p:cTn id="28" dur="500"/>
                                        <p:tgtEl>
                                          <p:spTgt spid="6">
                                            <p:graphicEl>
                                              <a:chart seriesIdx="-4" categoryIdx="4" bldStep="category"/>
                                            </p:graphicEl>
                                          </p:spTgt>
                                        </p:tgtEl>
                                      </p:cBhvr>
                                    </p:animEffect>
                                  </p:childTnLst>
                                </p:cTn>
                              </p:par>
                            </p:childTnLst>
                          </p:cTn>
                        </p:par>
                        <p:par>
                          <p:cTn id="29" fill="hold">
                            <p:stCondLst>
                              <p:cond delay="1500"/>
                            </p:stCondLst>
                            <p:childTnLst>
                              <p:par>
                                <p:cTn id="30" presetID="22" presetClass="entr" presetSubtype="1" fill="hold" grpId="0" nodeType="afterEffect">
                                  <p:stCondLst>
                                    <p:cond delay="0"/>
                                  </p:stCondLst>
                                  <p:childTnLst>
                                    <p:set>
                                      <p:cBhvr>
                                        <p:cTn id="31"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up)">
                                      <p:cBhvr>
                                        <p:cTn id="32" dur="500"/>
                                        <p:tgtEl>
                                          <p:spTgt spid="6">
                                            <p:graphicEl>
                                              <a:chart seriesIdx="-4" categoryIdx="5" bldStep="category"/>
                                            </p:graphicEl>
                                          </p:spTgt>
                                        </p:tgtEl>
                                      </p:cBhvr>
                                    </p:animEffect>
                                  </p:childTnLst>
                                </p:cTn>
                              </p:par>
                            </p:childTnLst>
                          </p:cTn>
                        </p:par>
                        <p:par>
                          <p:cTn id="33" fill="hold">
                            <p:stCondLst>
                              <p:cond delay="2000"/>
                            </p:stCondLst>
                            <p:childTnLst>
                              <p:par>
                                <p:cTn id="34" presetID="22" presetClass="entr" presetSubtype="1" fill="hold" grpId="0" nodeType="afterEffect">
                                  <p:stCondLst>
                                    <p:cond delay="0"/>
                                  </p:stCondLst>
                                  <p:childTnLst>
                                    <p:set>
                                      <p:cBhvr>
                                        <p:cTn id="35"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ipe(up)">
                                      <p:cBhvr>
                                        <p:cTn id="36" dur="500"/>
                                        <p:tgtEl>
                                          <p:spTgt spid="6">
                                            <p:graphicEl>
                                              <a:chart seriesIdx="-4" categoryIdx="6" bldStep="category"/>
                                            </p:graphicEl>
                                          </p:spTgt>
                                        </p:tgtEl>
                                      </p:cBhvr>
                                    </p:animEffect>
                                  </p:childTnLst>
                                </p:cTn>
                              </p:par>
                            </p:childTnLst>
                          </p:cTn>
                        </p:par>
                        <p:par>
                          <p:cTn id="37" fill="hold">
                            <p:stCondLst>
                              <p:cond delay="2500"/>
                            </p:stCondLst>
                            <p:childTnLst>
                              <p:par>
                                <p:cTn id="38" presetID="22" presetClass="entr" presetSubtype="1" fill="hold" grpId="0" nodeType="afterEffect">
                                  <p:stCondLst>
                                    <p:cond delay="0"/>
                                  </p:stCondLst>
                                  <p:childTnLst>
                                    <p:set>
                                      <p:cBhvr>
                                        <p:cTn id="39"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wipe(up)">
                                      <p:cBhvr>
                                        <p:cTn id="40" dur="500"/>
                                        <p:tgtEl>
                                          <p:spTgt spid="6">
                                            <p:graphicEl>
                                              <a:chart seriesIdx="-4" categoryIdx="7"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Graphic spid="6" grpId="0" uiExpand="1">
        <p:bldSub>
          <a:bldChart bld="category" animBg="0"/>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9EE20C-7DC0-991C-A3FB-273F2E136DE3}"/>
              </a:ext>
            </a:extLst>
          </p:cNvPr>
          <p:cNvSpPr>
            <a:spLocks noGrp="1"/>
          </p:cNvSpPr>
          <p:nvPr>
            <p:ph type="body" sz="quarter" idx="14"/>
          </p:nvPr>
        </p:nvSpPr>
        <p:spPr/>
        <p:txBody>
          <a:bodyPr/>
          <a:lstStyle/>
          <a:p>
            <a:r>
              <a:rPr lang="en-GB" dirty="0"/>
              <a:t>Unlocking the potential of the digital world</a:t>
            </a:r>
            <a:endParaRPr lang="en-US" dirty="0"/>
          </a:p>
        </p:txBody>
      </p:sp>
      <p:sp>
        <p:nvSpPr>
          <p:cNvPr id="3" name="Text Placeholder 2">
            <a:extLst>
              <a:ext uri="{FF2B5EF4-FFF2-40B4-BE49-F238E27FC236}">
                <a16:creationId xmlns:a16="http://schemas.microsoft.com/office/drawing/2014/main" id="{76436889-A857-9881-AF0C-CB7538716B08}"/>
              </a:ext>
            </a:extLst>
          </p:cNvPr>
          <p:cNvSpPr>
            <a:spLocks noGrp="1"/>
          </p:cNvSpPr>
          <p:nvPr>
            <p:ph type="body" sz="quarter" idx="15"/>
          </p:nvPr>
        </p:nvSpPr>
        <p:spPr/>
        <p:txBody>
          <a:bodyPr/>
          <a:lstStyle/>
          <a:p>
            <a:r>
              <a:rPr lang="en-US" dirty="0" err="1"/>
              <a:t>Revolutionising</a:t>
            </a:r>
            <a:r>
              <a:rPr lang="en-US" dirty="0"/>
              <a:t> learning?</a:t>
            </a:r>
          </a:p>
        </p:txBody>
      </p:sp>
    </p:spTree>
    <p:extLst>
      <p:ext uri="{BB962C8B-B14F-4D97-AF65-F5344CB8AC3E}">
        <p14:creationId xmlns:p14="http://schemas.microsoft.com/office/powerpoint/2010/main" val="11953611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EB558-59D2-8E7A-13C9-645D0B8C8CE1}"/>
              </a:ext>
            </a:extLst>
          </p:cNvPr>
          <p:cNvSpPr>
            <a:spLocks noGrp="1"/>
          </p:cNvSpPr>
          <p:nvPr>
            <p:ph type="title"/>
          </p:nvPr>
        </p:nvSpPr>
        <p:spPr/>
        <p:txBody>
          <a:bodyPr/>
          <a:lstStyle/>
          <a:p>
            <a:r>
              <a:rPr lang="en-US"/>
              <a:t>Time spent at school in regular lessons and on digital devices </a:t>
            </a:r>
            <a:endParaRPr lang="en-GB"/>
          </a:p>
        </p:txBody>
      </p:sp>
      <p:sp>
        <p:nvSpPr>
          <p:cNvPr id="4" name="Text Placeholder 3">
            <a:extLst>
              <a:ext uri="{FF2B5EF4-FFF2-40B4-BE49-F238E27FC236}">
                <a16:creationId xmlns:a16="http://schemas.microsoft.com/office/drawing/2014/main" id="{BAF07B55-185E-754A-7F85-2FC46DAD4C2E}"/>
              </a:ext>
            </a:extLst>
          </p:cNvPr>
          <p:cNvSpPr>
            <a:spLocks noGrp="1"/>
          </p:cNvSpPr>
          <p:nvPr>
            <p:ph type="body" sz="quarter" idx="11"/>
          </p:nvPr>
        </p:nvSpPr>
        <p:spPr>
          <a:xfrm>
            <a:off x="254000" y="1030406"/>
            <a:ext cx="11802533" cy="390871"/>
          </a:xfrm>
        </p:spPr>
        <p:txBody>
          <a:bodyPr/>
          <a:lstStyle/>
          <a:p>
            <a:r>
              <a:rPr lang="en-US" dirty="0"/>
              <a:t>Time spent per day by students (in hours)</a:t>
            </a:r>
            <a:endParaRPr lang="en-GB" dirty="0"/>
          </a:p>
        </p:txBody>
      </p:sp>
      <p:sp>
        <p:nvSpPr>
          <p:cNvPr id="5" name="Content Placeholder 4">
            <a:extLst>
              <a:ext uri="{FF2B5EF4-FFF2-40B4-BE49-F238E27FC236}">
                <a16:creationId xmlns:a16="http://schemas.microsoft.com/office/drawing/2014/main" id="{710A90B4-ECE9-E87F-40DB-AAE0E347B033}"/>
              </a:ext>
            </a:extLst>
          </p:cNvPr>
          <p:cNvSpPr>
            <a:spLocks noGrp="1"/>
          </p:cNvSpPr>
          <p:nvPr>
            <p:ph sz="quarter" idx="12"/>
          </p:nvPr>
        </p:nvSpPr>
        <p:spPr/>
        <p:txBody>
          <a:bodyPr/>
          <a:lstStyle/>
          <a:p>
            <a:r>
              <a:rPr lang="en-GB" dirty="0"/>
              <a:t>Figure II.5.15</a:t>
            </a:r>
          </a:p>
        </p:txBody>
      </p:sp>
      <p:graphicFrame>
        <p:nvGraphicFramePr>
          <p:cNvPr id="6" name="Chart 5">
            <a:extLst>
              <a:ext uri="{FF2B5EF4-FFF2-40B4-BE49-F238E27FC236}">
                <a16:creationId xmlns:a16="http://schemas.microsoft.com/office/drawing/2014/main" id="{F64563F9-9FF6-1833-D6F7-1208C6BB3871}"/>
              </a:ext>
            </a:extLst>
          </p:cNvPr>
          <p:cNvGraphicFramePr>
            <a:graphicFrameLocks/>
          </p:cNvGraphicFramePr>
          <p:nvPr>
            <p:extLst>
              <p:ext uri="{D42A27DB-BD31-4B8C-83A1-F6EECF244321}">
                <p14:modId xmlns:p14="http://schemas.microsoft.com/office/powerpoint/2010/main" val="636984837"/>
              </p:ext>
            </p:extLst>
          </p:nvPr>
        </p:nvGraphicFramePr>
        <p:xfrm>
          <a:off x="0" y="1421277"/>
          <a:ext cx="12192000" cy="5436723"/>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a:extLst>
              <a:ext uri="{FF2B5EF4-FFF2-40B4-BE49-F238E27FC236}">
                <a16:creationId xmlns:a16="http://schemas.microsoft.com/office/drawing/2014/main" id="{C5C1A7DD-7EF5-1036-21C4-C16157B13B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8987" y="4224869"/>
            <a:ext cx="766232" cy="766232"/>
          </a:xfrm>
          <a:prstGeom prst="rect">
            <a:avLst/>
          </a:prstGeom>
        </p:spPr>
      </p:pic>
      <p:sp>
        <p:nvSpPr>
          <p:cNvPr id="3" name="Speech Bubble: Rectangle with Corners Rounded 2">
            <a:extLst>
              <a:ext uri="{FF2B5EF4-FFF2-40B4-BE49-F238E27FC236}">
                <a16:creationId xmlns:a16="http://schemas.microsoft.com/office/drawing/2014/main" id="{D39ED7A7-1846-AD99-BDC2-75D03727646D}"/>
              </a:ext>
            </a:extLst>
          </p:cNvPr>
          <p:cNvSpPr/>
          <p:nvPr/>
        </p:nvSpPr>
        <p:spPr>
          <a:xfrm>
            <a:off x="8181060" y="4153234"/>
            <a:ext cx="3244708" cy="517863"/>
          </a:xfrm>
          <a:prstGeom prst="wedgeRoundRectCallout">
            <a:avLst>
              <a:gd name="adj1" fmla="val -55412"/>
              <a:gd name="adj2" fmla="val 49517"/>
              <a:gd name="adj3" fmla="val 16667"/>
            </a:avLst>
          </a:prstGeom>
          <a:solidFill>
            <a:schemeClr val="accent2">
              <a:alpha val="57000"/>
            </a:schemeClr>
          </a:solidFill>
        </p:spPr>
        <p:style>
          <a:lnRef idx="2">
            <a:schemeClr val="accent2">
              <a:shade val="50000"/>
            </a:schemeClr>
          </a:lnRef>
          <a:fillRef idx="1">
            <a:schemeClr val="accent2"/>
          </a:fillRef>
          <a:effectRef idx="0">
            <a:schemeClr val="accent2"/>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GB" sz="2000" b="1" dirty="0"/>
              <a:t>Devices / learning at school</a:t>
            </a:r>
            <a:endParaRPr lang="en-US" sz="2000" b="1" dirty="0"/>
          </a:p>
        </p:txBody>
      </p:sp>
      <p:sp>
        <p:nvSpPr>
          <p:cNvPr id="8" name="Speech Bubble: Rectangle with Corners Rounded 7">
            <a:extLst>
              <a:ext uri="{FF2B5EF4-FFF2-40B4-BE49-F238E27FC236}">
                <a16:creationId xmlns:a16="http://schemas.microsoft.com/office/drawing/2014/main" id="{2AF43DAF-B5EB-4E23-F6C4-844A56D03C22}"/>
              </a:ext>
            </a:extLst>
          </p:cNvPr>
          <p:cNvSpPr/>
          <p:nvPr/>
        </p:nvSpPr>
        <p:spPr>
          <a:xfrm>
            <a:off x="4699580" y="3429000"/>
            <a:ext cx="3208891" cy="517863"/>
          </a:xfrm>
          <a:prstGeom prst="wedgeRoundRectCallout">
            <a:avLst>
              <a:gd name="adj1" fmla="val -55412"/>
              <a:gd name="adj2" fmla="val 49517"/>
              <a:gd name="adj3" fmla="val 16667"/>
            </a:avLst>
          </a:prstGeom>
          <a:solidFill>
            <a:schemeClr val="accent3">
              <a:lumMod val="75000"/>
              <a:alpha val="57000"/>
            </a:schemeClr>
          </a:solidFill>
        </p:spPr>
        <p:style>
          <a:lnRef idx="2">
            <a:schemeClr val="accent2">
              <a:shade val="50000"/>
            </a:schemeClr>
          </a:lnRef>
          <a:fillRef idx="1">
            <a:schemeClr val="accent2"/>
          </a:fillRef>
          <a:effectRef idx="0">
            <a:schemeClr val="accent2"/>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GB" sz="2000" b="1" dirty="0"/>
              <a:t>Devices / leisure at school</a:t>
            </a:r>
            <a:endParaRPr lang="en-US" sz="2000" b="1" dirty="0"/>
          </a:p>
        </p:txBody>
      </p:sp>
      <p:pic>
        <p:nvPicPr>
          <p:cNvPr id="11" name="Picture 10">
            <a:extLst>
              <a:ext uri="{FF2B5EF4-FFF2-40B4-BE49-F238E27FC236}">
                <a16:creationId xmlns:a16="http://schemas.microsoft.com/office/drawing/2014/main" id="{A4183F63-851B-B406-0B65-8FE1311CFF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30623" y="3999210"/>
            <a:ext cx="825910" cy="825910"/>
          </a:xfrm>
          <a:prstGeom prst="rect">
            <a:avLst/>
          </a:prstGeom>
        </p:spPr>
      </p:pic>
    </p:spTree>
    <p:extLst>
      <p:ext uri="{BB962C8B-B14F-4D97-AF65-F5344CB8AC3E}">
        <p14:creationId xmlns:p14="http://schemas.microsoft.com/office/powerpoint/2010/main" val="3306990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wipe(down)">
                                      <p:cBhvr>
                                        <p:cTn id="7" dur="500"/>
                                        <p:tgtEl>
                                          <p:spTgt spid="6">
                                            <p:graphicEl>
                                              <a:chart seriesIdx="0" categoryIdx="-4" bldStep="series"/>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wipe(down)">
                                      <p:cBhvr>
                                        <p:cTn id="11" dur="500"/>
                                        <p:tgtEl>
                                          <p:spTgt spid="6">
                                            <p:graphicEl>
                                              <a:chart seriesIdx="1" categoryIdx="-4" bldStep="series"/>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graphicEl>
                                              <a:chart seriesIdx="2" categoryIdx="-4" bldStep="series"/>
                                            </p:graphicEl>
                                          </p:spTgt>
                                        </p:tgtEl>
                                        <p:attrNameLst>
                                          <p:attrName>style.visibility</p:attrName>
                                        </p:attrNameLst>
                                      </p:cBhvr>
                                      <p:to>
                                        <p:strVal val="visible"/>
                                      </p:to>
                                    </p:set>
                                    <p:animEffect transition="in" filter="fade">
                                      <p:cBhvr>
                                        <p:cTn id="16" dur="500"/>
                                        <p:tgtEl>
                                          <p:spTgt spid="6">
                                            <p:graphicEl>
                                              <a:chart seriesIdx="2" categoryIdx="-4" bldStep="series"/>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series" animBg="0"/>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43387B8B-2C0B-0EBC-DE98-4CF1CBFC8649}"/>
              </a:ext>
            </a:extLst>
          </p:cNvPr>
          <p:cNvCxnSpPr>
            <a:cxnSpLocks/>
          </p:cNvCxnSpPr>
          <p:nvPr/>
        </p:nvCxnSpPr>
        <p:spPr>
          <a:xfrm>
            <a:off x="1460211" y="1905001"/>
            <a:ext cx="0" cy="3959225"/>
          </a:xfrm>
          <a:prstGeom prst="line">
            <a:avLst/>
          </a:prstGeom>
          <a:ln w="952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32DC8C9-2DD9-5504-A3F1-54745FF92EF6}"/>
              </a:ext>
            </a:extLst>
          </p:cNvPr>
          <p:cNvCxnSpPr>
            <a:cxnSpLocks/>
          </p:cNvCxnSpPr>
          <p:nvPr/>
        </p:nvCxnSpPr>
        <p:spPr>
          <a:xfrm>
            <a:off x="3058103" y="1905001"/>
            <a:ext cx="0" cy="3959225"/>
          </a:xfrm>
          <a:prstGeom prst="line">
            <a:avLst/>
          </a:prstGeom>
          <a:ln w="952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254EDB1-A99A-0A9F-3B32-9D80985BA3F6}"/>
              </a:ext>
            </a:extLst>
          </p:cNvPr>
          <p:cNvCxnSpPr>
            <a:cxnSpLocks/>
          </p:cNvCxnSpPr>
          <p:nvPr/>
        </p:nvCxnSpPr>
        <p:spPr>
          <a:xfrm>
            <a:off x="4655993" y="1905001"/>
            <a:ext cx="0" cy="3959225"/>
          </a:xfrm>
          <a:prstGeom prst="line">
            <a:avLst/>
          </a:prstGeom>
          <a:ln w="952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03E6618-E6F8-164B-FDF0-4C6EAE983398}"/>
              </a:ext>
            </a:extLst>
          </p:cNvPr>
          <p:cNvCxnSpPr>
            <a:cxnSpLocks/>
          </p:cNvCxnSpPr>
          <p:nvPr/>
        </p:nvCxnSpPr>
        <p:spPr>
          <a:xfrm>
            <a:off x="6253884" y="1905001"/>
            <a:ext cx="0" cy="3959225"/>
          </a:xfrm>
          <a:prstGeom prst="line">
            <a:avLst/>
          </a:prstGeom>
          <a:ln w="952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43ADEEA-C7F2-A05B-3052-30AB36978BB2}"/>
              </a:ext>
            </a:extLst>
          </p:cNvPr>
          <p:cNvCxnSpPr>
            <a:cxnSpLocks/>
          </p:cNvCxnSpPr>
          <p:nvPr/>
        </p:nvCxnSpPr>
        <p:spPr>
          <a:xfrm>
            <a:off x="7861011" y="1905001"/>
            <a:ext cx="0" cy="3959225"/>
          </a:xfrm>
          <a:prstGeom prst="line">
            <a:avLst/>
          </a:prstGeom>
          <a:ln w="952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DFAA32E-8529-D1E2-ABCF-B1158C59B433}"/>
              </a:ext>
            </a:extLst>
          </p:cNvPr>
          <p:cNvCxnSpPr>
            <a:cxnSpLocks/>
          </p:cNvCxnSpPr>
          <p:nvPr/>
        </p:nvCxnSpPr>
        <p:spPr>
          <a:xfrm>
            <a:off x="9458903" y="1905001"/>
            <a:ext cx="0" cy="3959225"/>
          </a:xfrm>
          <a:prstGeom prst="line">
            <a:avLst/>
          </a:prstGeom>
          <a:ln w="952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6E571FA-2756-045B-2E93-75034D958DBA}"/>
              </a:ext>
            </a:extLst>
          </p:cNvPr>
          <p:cNvCxnSpPr>
            <a:cxnSpLocks/>
          </p:cNvCxnSpPr>
          <p:nvPr/>
        </p:nvCxnSpPr>
        <p:spPr>
          <a:xfrm>
            <a:off x="11056793" y="1905001"/>
            <a:ext cx="0" cy="3959225"/>
          </a:xfrm>
          <a:prstGeom prst="line">
            <a:avLst/>
          </a:prstGeom>
          <a:ln w="952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8B8FDAF-D91A-66F9-9F60-8273A0A290FF}"/>
              </a:ext>
            </a:extLst>
          </p:cNvPr>
          <p:cNvSpPr>
            <a:spLocks noGrp="1"/>
          </p:cNvSpPr>
          <p:nvPr>
            <p:ph type="title"/>
          </p:nvPr>
        </p:nvSpPr>
        <p:spPr>
          <a:xfrm>
            <a:off x="1007436" y="204576"/>
            <a:ext cx="10433451" cy="748104"/>
          </a:xfrm>
        </p:spPr>
        <p:txBody>
          <a:bodyPr/>
          <a:lstStyle/>
          <a:p>
            <a:r>
              <a:rPr lang="en-US" dirty="0"/>
              <a:t>Time spent on digital devices at school and mathematics performance</a:t>
            </a:r>
            <a:endParaRPr lang="en-GB" dirty="0"/>
          </a:p>
        </p:txBody>
      </p:sp>
      <p:sp>
        <p:nvSpPr>
          <p:cNvPr id="4" name="Text Placeholder 3">
            <a:extLst>
              <a:ext uri="{FF2B5EF4-FFF2-40B4-BE49-F238E27FC236}">
                <a16:creationId xmlns:a16="http://schemas.microsoft.com/office/drawing/2014/main" id="{1B6A5354-6599-5796-86F0-53AC5C8FFC7C}"/>
              </a:ext>
            </a:extLst>
          </p:cNvPr>
          <p:cNvSpPr>
            <a:spLocks noGrp="1"/>
          </p:cNvSpPr>
          <p:nvPr>
            <p:ph type="body" sz="quarter" idx="11"/>
          </p:nvPr>
        </p:nvSpPr>
        <p:spPr/>
        <p:txBody>
          <a:bodyPr/>
          <a:lstStyle/>
          <a:p>
            <a:r>
              <a:rPr lang="en-US" dirty="0"/>
              <a:t>Based on students' reports; OECD average</a:t>
            </a:r>
            <a:endParaRPr lang="en-GB" dirty="0"/>
          </a:p>
        </p:txBody>
      </p:sp>
      <p:sp>
        <p:nvSpPr>
          <p:cNvPr id="5" name="Content Placeholder 4">
            <a:extLst>
              <a:ext uri="{FF2B5EF4-FFF2-40B4-BE49-F238E27FC236}">
                <a16:creationId xmlns:a16="http://schemas.microsoft.com/office/drawing/2014/main" id="{88DE8542-2532-6BCA-8EF2-8C2854860C27}"/>
              </a:ext>
            </a:extLst>
          </p:cNvPr>
          <p:cNvSpPr>
            <a:spLocks noGrp="1"/>
          </p:cNvSpPr>
          <p:nvPr>
            <p:ph sz="quarter" idx="12"/>
          </p:nvPr>
        </p:nvSpPr>
        <p:spPr/>
        <p:txBody>
          <a:bodyPr/>
          <a:lstStyle/>
          <a:p>
            <a:r>
              <a:rPr lang="en-GB" dirty="0"/>
              <a:t>Figure II.5.14</a:t>
            </a:r>
          </a:p>
        </p:txBody>
      </p:sp>
      <p:graphicFrame>
        <p:nvGraphicFramePr>
          <p:cNvPr id="6" name="Chart Placeholder 5">
            <a:extLst>
              <a:ext uri="{FF2B5EF4-FFF2-40B4-BE49-F238E27FC236}">
                <a16:creationId xmlns:a16="http://schemas.microsoft.com/office/drawing/2014/main" id="{719693B0-073E-F3AF-331C-56524B784CCC}"/>
              </a:ext>
            </a:extLst>
          </p:cNvPr>
          <p:cNvGraphicFramePr>
            <a:graphicFrameLocks noGrp="1"/>
          </p:cNvGraphicFramePr>
          <p:nvPr>
            <p:ph type="chart" sz="quarter" idx="10"/>
          </p:nvPr>
        </p:nvGraphicFramePr>
        <p:xfrm>
          <a:off x="2" y="1392703"/>
          <a:ext cx="12057063" cy="5320836"/>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1">
            <a:extLst>
              <a:ext uri="{FF2B5EF4-FFF2-40B4-BE49-F238E27FC236}">
                <a16:creationId xmlns:a16="http://schemas.microsoft.com/office/drawing/2014/main" id="{08DA9E12-CF8F-F884-5EA7-2AD01DC4944E}"/>
              </a:ext>
            </a:extLst>
          </p:cNvPr>
          <p:cNvSpPr txBox="1"/>
          <p:nvPr/>
        </p:nvSpPr>
        <p:spPr>
          <a:xfrm>
            <a:off x="4410892" y="6514474"/>
            <a:ext cx="4641669" cy="27790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b="1" dirty="0"/>
              <a:t>Time spent on digital devices at school per day</a:t>
            </a:r>
          </a:p>
        </p:txBody>
      </p:sp>
      <p:sp>
        <p:nvSpPr>
          <p:cNvPr id="7" name="Speech Bubble: Rectangle with Corners Rounded 6">
            <a:extLst>
              <a:ext uri="{FF2B5EF4-FFF2-40B4-BE49-F238E27FC236}">
                <a16:creationId xmlns:a16="http://schemas.microsoft.com/office/drawing/2014/main" id="{3B9E0196-1A4A-A973-FDBE-AC3D67065D78}"/>
              </a:ext>
            </a:extLst>
          </p:cNvPr>
          <p:cNvSpPr/>
          <p:nvPr/>
        </p:nvSpPr>
        <p:spPr>
          <a:xfrm>
            <a:off x="1745757" y="3799146"/>
            <a:ext cx="4517363" cy="517863"/>
          </a:xfrm>
          <a:prstGeom prst="wedgeRoundRectCallout">
            <a:avLst>
              <a:gd name="adj1" fmla="val -57098"/>
              <a:gd name="adj2" fmla="val -10889"/>
              <a:gd name="adj3" fmla="val 16667"/>
            </a:avLst>
          </a:prstGeom>
          <a:solidFill>
            <a:schemeClr val="accent2">
              <a:alpha val="57000"/>
            </a:schemeClr>
          </a:solidFill>
        </p:spPr>
        <p:style>
          <a:lnRef idx="2">
            <a:schemeClr val="accent2">
              <a:shade val="50000"/>
            </a:schemeClr>
          </a:lnRef>
          <a:fillRef idx="1">
            <a:schemeClr val="accent2"/>
          </a:fillRef>
          <a:effectRef idx="0">
            <a:schemeClr val="accent2"/>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GB" sz="2000" b="1" dirty="0"/>
              <a:t>Technology used for </a:t>
            </a:r>
            <a:r>
              <a:rPr lang="en-GB" sz="2000" b="1" dirty="0">
                <a:solidFill>
                  <a:srgbClr val="C00000"/>
                </a:solidFill>
              </a:rPr>
              <a:t>learning </a:t>
            </a:r>
            <a:r>
              <a:rPr lang="en-GB" sz="2000" b="1" dirty="0"/>
              <a:t>in school</a:t>
            </a:r>
            <a:endParaRPr lang="en-US" sz="2000" b="1" dirty="0"/>
          </a:p>
        </p:txBody>
      </p:sp>
      <p:sp>
        <p:nvSpPr>
          <p:cNvPr id="9" name="Speech Bubble: Rectangle with Corners Rounded 8">
            <a:extLst>
              <a:ext uri="{FF2B5EF4-FFF2-40B4-BE49-F238E27FC236}">
                <a16:creationId xmlns:a16="http://schemas.microsoft.com/office/drawing/2014/main" id="{FC669CB4-D1DF-4E4E-251D-32AF683C170F}"/>
              </a:ext>
            </a:extLst>
          </p:cNvPr>
          <p:cNvSpPr/>
          <p:nvPr/>
        </p:nvSpPr>
        <p:spPr>
          <a:xfrm>
            <a:off x="4995421" y="5385782"/>
            <a:ext cx="4282775" cy="517863"/>
          </a:xfrm>
          <a:prstGeom prst="wedgeRoundRectCallout">
            <a:avLst>
              <a:gd name="adj1" fmla="val 52739"/>
              <a:gd name="adj2" fmla="val -50386"/>
              <a:gd name="adj3" fmla="val 16667"/>
            </a:avLst>
          </a:prstGeom>
          <a:solidFill>
            <a:srgbClr val="92D050"/>
          </a:solidFill>
        </p:spPr>
        <p:style>
          <a:lnRef idx="2">
            <a:schemeClr val="accent2">
              <a:shade val="50000"/>
            </a:schemeClr>
          </a:lnRef>
          <a:fillRef idx="1">
            <a:schemeClr val="accent2"/>
          </a:fillRef>
          <a:effectRef idx="0">
            <a:schemeClr val="accent2"/>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GB" sz="2000" b="1" dirty="0"/>
              <a:t>Technology used for </a:t>
            </a:r>
            <a:r>
              <a:rPr lang="en-GB" sz="2000" b="1" dirty="0">
                <a:solidFill>
                  <a:srgbClr val="C00000"/>
                </a:solidFill>
              </a:rPr>
              <a:t>leisure</a:t>
            </a:r>
            <a:r>
              <a:rPr lang="en-GB" sz="2000" b="1" dirty="0">
                <a:solidFill>
                  <a:schemeClr val="accent5">
                    <a:lumMod val="20000"/>
                    <a:lumOff val="80000"/>
                  </a:schemeClr>
                </a:solidFill>
              </a:rPr>
              <a:t> </a:t>
            </a:r>
            <a:r>
              <a:rPr lang="en-GB" sz="2000" b="1" dirty="0"/>
              <a:t>at school</a:t>
            </a:r>
            <a:endParaRPr lang="en-US" sz="2000" b="1" dirty="0"/>
          </a:p>
        </p:txBody>
      </p:sp>
    </p:spTree>
    <p:extLst>
      <p:ext uri="{BB962C8B-B14F-4D97-AF65-F5344CB8AC3E}">
        <p14:creationId xmlns:p14="http://schemas.microsoft.com/office/powerpoint/2010/main" val="217407132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wipe(left)">
                                      <p:cBhvr>
                                        <p:cTn id="7" dur="3250"/>
                                        <p:tgtEl>
                                          <p:spTgt spid="6">
                                            <p:graphicEl>
                                              <a:chart seriesIdx="0" categoryIdx="-4" bldStep="series"/>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wipe(left)">
                                      <p:cBhvr>
                                        <p:cTn id="15" dur="3250"/>
                                        <p:tgtEl>
                                          <p:spTgt spid="6">
                                            <p:graphicEl>
                                              <a:chart seriesIdx="1" categoryIdx="-4" bldStep="series"/>
                                            </p:graphicEl>
                                          </p:spTgt>
                                        </p:tgtEl>
                                      </p:cBhvr>
                                    </p:animEffect>
                                  </p:childTnLst>
                                </p:cTn>
                              </p:par>
                            </p:childTnLst>
                          </p:cTn>
                        </p:par>
                        <p:par>
                          <p:cTn id="16" fill="hold">
                            <p:stCondLst>
                              <p:cond delay="325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series" animBg="0"/>
        </p:bldSub>
      </p:bldGraphic>
      <p:bldP spid="7"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
            <a:extLst>
              <a:ext uri="{FF2B5EF4-FFF2-40B4-BE49-F238E27FC236}">
                <a16:creationId xmlns:a16="http://schemas.microsoft.com/office/drawing/2014/main" id="{62129137-10D9-8882-011B-509027CCDDCE}"/>
              </a:ext>
            </a:extLst>
          </p:cNvPr>
          <p:cNvSpPr txBox="1"/>
          <p:nvPr/>
        </p:nvSpPr>
        <p:spPr>
          <a:xfrm>
            <a:off x="5123203" y="6305549"/>
            <a:ext cx="6837488" cy="552451"/>
          </a:xfrm>
          <a:prstGeom prst="rect">
            <a:avLst/>
          </a:prstGeom>
          <a:solidFill>
            <a:srgbClr val="00B5B5"/>
          </a:solidFill>
        </p:spPr>
        <p:txBody>
          <a:bodyPr wrap="square" rtlCol="0" anchor="ctr" anchorCtr="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600" b="1" dirty="0">
                <a:solidFill>
                  <a:schemeClr val="bg1"/>
                </a:solidFill>
                <a:latin typeface="Calibri" panose="020F0502020204030204" pitchFamily="34" charset="0"/>
              </a:rPr>
              <a:t>School policies for the use of digital devices</a:t>
            </a:r>
          </a:p>
        </p:txBody>
      </p:sp>
      <p:sp>
        <p:nvSpPr>
          <p:cNvPr id="14" name="TextBox 2">
            <a:extLst>
              <a:ext uri="{FF2B5EF4-FFF2-40B4-BE49-F238E27FC236}">
                <a16:creationId xmlns:a16="http://schemas.microsoft.com/office/drawing/2014/main" id="{B5FF13F8-714C-0A91-8F75-68E39F2AB735}"/>
              </a:ext>
            </a:extLst>
          </p:cNvPr>
          <p:cNvSpPr txBox="1"/>
          <p:nvPr/>
        </p:nvSpPr>
        <p:spPr>
          <a:xfrm>
            <a:off x="5123203" y="1636045"/>
            <a:ext cx="6837488" cy="4667251"/>
          </a:xfrm>
          <a:prstGeom prst="rect">
            <a:avLst/>
          </a:prstGeom>
          <a:solidFill>
            <a:srgbClr val="00B5B5">
              <a:alpha val="10000"/>
            </a:srgbClr>
          </a:solidFill>
        </p:spPr>
        <p:txBody>
          <a:bodyPr wrap="squar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endParaRPr lang="en-GB" sz="1000" b="1" i="1" dirty="0">
              <a:solidFill>
                <a:srgbClr val="000101"/>
              </a:solidFill>
              <a:latin typeface="Calibri" panose="020F0502020204030204" pitchFamily="34" charset="0"/>
            </a:endParaRPr>
          </a:p>
        </p:txBody>
      </p:sp>
      <p:sp>
        <p:nvSpPr>
          <p:cNvPr id="7" name="TextBox 2">
            <a:extLst>
              <a:ext uri="{FF2B5EF4-FFF2-40B4-BE49-F238E27FC236}">
                <a16:creationId xmlns:a16="http://schemas.microsoft.com/office/drawing/2014/main" id="{A8F21806-1CC4-9731-7455-7D3DD708011A}"/>
              </a:ext>
            </a:extLst>
          </p:cNvPr>
          <p:cNvSpPr txBox="1"/>
          <p:nvPr/>
        </p:nvSpPr>
        <p:spPr>
          <a:xfrm>
            <a:off x="517061" y="1638301"/>
            <a:ext cx="4606143" cy="4813433"/>
          </a:xfrm>
          <a:prstGeom prst="rect">
            <a:avLst/>
          </a:prstGeom>
          <a:solidFill>
            <a:srgbClr val="79AF02">
              <a:alpha val="10000"/>
            </a:srgbClr>
          </a:solidFill>
          <a:ln w="9525" cmpd="sng">
            <a:noFill/>
          </a:ln>
        </p:spPr>
        <p:style>
          <a:lnRef idx="0">
            <a:scrgbClr r="0" g="0" b="0"/>
          </a:lnRef>
          <a:fillRef idx="0">
            <a:scrgbClr r="0" g="0" b="0"/>
          </a:fillRef>
          <a:effectRef idx="0">
            <a:scrgbClr r="0" g="0" b="0"/>
          </a:effectRef>
          <a:fontRef idx="minor">
            <a:schemeClr val="dk1"/>
          </a:fontRef>
        </p:style>
        <p:txBody>
          <a:bodyPr wrap="square" rtlCol="0" anchor="b"/>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lang="en-GB" b="1" i="1" dirty="0">
              <a:solidFill>
                <a:srgbClr val="000101"/>
              </a:solidFill>
              <a:latin typeface="Calibri" panose="020F0502020204030204" pitchFamily="34" charset="0"/>
            </a:endParaRPr>
          </a:p>
        </p:txBody>
      </p:sp>
      <p:sp>
        <p:nvSpPr>
          <p:cNvPr id="13" name="TextBox 2">
            <a:extLst>
              <a:ext uri="{FF2B5EF4-FFF2-40B4-BE49-F238E27FC236}">
                <a16:creationId xmlns:a16="http://schemas.microsoft.com/office/drawing/2014/main" id="{051630CE-D1E0-0715-0B7F-34C702021AE2}"/>
              </a:ext>
            </a:extLst>
          </p:cNvPr>
          <p:cNvSpPr txBox="1"/>
          <p:nvPr/>
        </p:nvSpPr>
        <p:spPr>
          <a:xfrm>
            <a:off x="517061" y="6296946"/>
            <a:ext cx="4606143" cy="561055"/>
          </a:xfrm>
          <a:prstGeom prst="rect">
            <a:avLst/>
          </a:prstGeom>
          <a:solidFill>
            <a:srgbClr val="79AF02"/>
          </a:solidFill>
          <a:ln w="9525" cmpd="sng">
            <a:noFill/>
          </a:ln>
        </p:spPr>
        <p:style>
          <a:lnRef idx="0">
            <a:scrgbClr r="0" g="0" b="0"/>
          </a:lnRef>
          <a:fillRef idx="0">
            <a:scrgbClr r="0" g="0" b="0"/>
          </a:fillRef>
          <a:effectRef idx="0">
            <a:scrgbClr r="0" g="0" b="0"/>
          </a:effectRef>
          <a:fontRef idx="minor">
            <a:schemeClr val="dk1"/>
          </a:fontRef>
        </p:style>
        <p:txBody>
          <a:bodyPr wrap="square" rtlCol="0" anchor="b"/>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GB" sz="1400" b="1" dirty="0">
                <a:solidFill>
                  <a:schemeClr val="bg1"/>
                </a:solidFill>
                <a:latin typeface="Calibri" panose="020F0502020204030204" pitchFamily="34" charset="0"/>
              </a:rPr>
              <a:t>Frequency of use of digital devices</a:t>
            </a:r>
          </a:p>
          <a:p>
            <a:pPr algn="ctr"/>
            <a:r>
              <a:rPr lang="en-GB" sz="1400" b="1" dirty="0">
                <a:solidFill>
                  <a:schemeClr val="bg1"/>
                </a:solidFill>
                <a:latin typeface="Calibri" panose="020F0502020204030204" pitchFamily="34" charset="0"/>
              </a:rPr>
              <a:t> in mathematics lessons</a:t>
            </a:r>
          </a:p>
        </p:txBody>
      </p:sp>
      <p:sp>
        <p:nvSpPr>
          <p:cNvPr id="2" name="Title 1">
            <a:extLst>
              <a:ext uri="{FF2B5EF4-FFF2-40B4-BE49-F238E27FC236}">
                <a16:creationId xmlns:a16="http://schemas.microsoft.com/office/drawing/2014/main" id="{705ABA63-B32C-05F3-60E6-501CE34BEE6C}"/>
              </a:ext>
            </a:extLst>
          </p:cNvPr>
          <p:cNvSpPr>
            <a:spLocks noGrp="1"/>
          </p:cNvSpPr>
          <p:nvPr>
            <p:ph type="title"/>
          </p:nvPr>
        </p:nvSpPr>
        <p:spPr/>
        <p:txBody>
          <a:bodyPr/>
          <a:lstStyle/>
          <a:p>
            <a:r>
              <a:rPr lang="en-US"/>
              <a:t>Digital devices, distraction and school policies </a:t>
            </a:r>
            <a:endParaRPr lang="en-GB"/>
          </a:p>
        </p:txBody>
      </p:sp>
      <p:sp>
        <p:nvSpPr>
          <p:cNvPr id="4" name="Text Placeholder 3">
            <a:extLst>
              <a:ext uri="{FF2B5EF4-FFF2-40B4-BE49-F238E27FC236}">
                <a16:creationId xmlns:a16="http://schemas.microsoft.com/office/drawing/2014/main" id="{22BC2D1D-E244-94D6-67BC-80F005F6DA70}"/>
              </a:ext>
            </a:extLst>
          </p:cNvPr>
          <p:cNvSpPr>
            <a:spLocks noGrp="1"/>
          </p:cNvSpPr>
          <p:nvPr>
            <p:ph type="body" sz="quarter" idx="11"/>
          </p:nvPr>
        </p:nvSpPr>
        <p:spPr>
          <a:xfrm>
            <a:off x="254000" y="1023583"/>
            <a:ext cx="11802533" cy="535531"/>
          </a:xfrm>
        </p:spPr>
        <p:txBody>
          <a:bodyPr/>
          <a:lstStyle/>
          <a:p>
            <a:r>
              <a:rPr lang="en-US" sz="1600" dirty="0"/>
              <a:t>Change in the likelihood of students becoming distracted by using digital devices in mathematics lessons when students reported that they use their smartphone at school and school principals reported the school's policy on smartphone use; OECD average</a:t>
            </a:r>
            <a:endParaRPr lang="en-GB" sz="1600" dirty="0"/>
          </a:p>
        </p:txBody>
      </p:sp>
      <p:sp>
        <p:nvSpPr>
          <p:cNvPr id="5" name="Content Placeholder 4">
            <a:extLst>
              <a:ext uri="{FF2B5EF4-FFF2-40B4-BE49-F238E27FC236}">
                <a16:creationId xmlns:a16="http://schemas.microsoft.com/office/drawing/2014/main" id="{67FA03FB-C5D7-BEB0-8787-A8938091E8BE}"/>
              </a:ext>
            </a:extLst>
          </p:cNvPr>
          <p:cNvSpPr>
            <a:spLocks noGrp="1"/>
          </p:cNvSpPr>
          <p:nvPr>
            <p:ph sz="quarter" idx="12"/>
          </p:nvPr>
        </p:nvSpPr>
        <p:spPr/>
        <p:txBody>
          <a:bodyPr/>
          <a:lstStyle/>
          <a:p>
            <a:r>
              <a:rPr lang="en-GB"/>
              <a:t>Figure II.5.9</a:t>
            </a:r>
          </a:p>
        </p:txBody>
      </p:sp>
      <p:graphicFrame>
        <p:nvGraphicFramePr>
          <p:cNvPr id="6" name="Chart 5">
            <a:extLst>
              <a:ext uri="{FF2B5EF4-FFF2-40B4-BE49-F238E27FC236}">
                <a16:creationId xmlns:a16="http://schemas.microsoft.com/office/drawing/2014/main" id="{3FE762F0-B59F-7CFF-D984-2592A5271CAC}"/>
              </a:ext>
            </a:extLst>
          </p:cNvPr>
          <p:cNvGraphicFramePr>
            <a:graphicFrameLocks/>
          </p:cNvGraphicFramePr>
          <p:nvPr/>
        </p:nvGraphicFramePr>
        <p:xfrm>
          <a:off x="-211539" y="1487609"/>
          <a:ext cx="12403540" cy="537039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1">
            <a:extLst>
              <a:ext uri="{FF2B5EF4-FFF2-40B4-BE49-F238E27FC236}">
                <a16:creationId xmlns:a16="http://schemas.microsoft.com/office/drawing/2014/main" id="{5E73A1A7-CF40-6F93-F78E-076F4486728B}"/>
              </a:ext>
            </a:extLst>
          </p:cNvPr>
          <p:cNvSpPr txBox="1"/>
          <p:nvPr/>
        </p:nvSpPr>
        <p:spPr>
          <a:xfrm>
            <a:off x="-4915" y="1289184"/>
            <a:ext cx="1166181" cy="26932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a:solidFill>
                  <a:srgbClr val="000101"/>
                </a:solidFill>
                <a:latin typeface="Calibri" panose="020F0502020204030204" pitchFamily="34" charset="0"/>
              </a:rPr>
              <a:t>Odds</a:t>
            </a:r>
            <a:r>
              <a:rPr lang="en-US" sz="1000" dirty="0">
                <a:solidFill>
                  <a:srgbClr val="000101"/>
                </a:solidFill>
                <a:latin typeface="Calibri" panose="020F0502020204030204" pitchFamily="34" charset="0"/>
              </a:rPr>
              <a:t> ratio</a:t>
            </a:r>
          </a:p>
        </p:txBody>
      </p:sp>
      <p:cxnSp>
        <p:nvCxnSpPr>
          <p:cNvPr id="9" name="Straight Connector 8">
            <a:extLst>
              <a:ext uri="{FF2B5EF4-FFF2-40B4-BE49-F238E27FC236}">
                <a16:creationId xmlns:a16="http://schemas.microsoft.com/office/drawing/2014/main" id="{7233EDAD-3242-C91C-ECA6-ED06696F2600}"/>
              </a:ext>
            </a:extLst>
          </p:cNvPr>
          <p:cNvCxnSpPr>
            <a:cxnSpLocks/>
          </p:cNvCxnSpPr>
          <p:nvPr/>
        </p:nvCxnSpPr>
        <p:spPr>
          <a:xfrm flipV="1">
            <a:off x="5123203" y="1636045"/>
            <a:ext cx="0" cy="5221955"/>
          </a:xfrm>
          <a:prstGeom prst="line">
            <a:avLst/>
          </a:prstGeom>
          <a:ln w="15875" cap="rnd">
            <a:solidFill>
              <a:srgbClr val="002060"/>
            </a:solidFill>
            <a:prstDash val="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11247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7" dur="500"/>
                                        <p:tgtEl>
                                          <p:spTgt spid="6">
                                            <p:graphicEl>
                                              <a:chart seriesIdx="-4" categoryIdx="0" bldStep="category"/>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1" dur="1250"/>
                                        <p:tgtEl>
                                          <p:spTgt spid="6">
                                            <p:graphicEl>
                                              <a:chart seriesIdx="-4" categoryIdx="1" bldStep="category"/>
                                            </p:graphicEl>
                                          </p:spTgt>
                                        </p:tgtEl>
                                      </p:cBhvr>
                                    </p:animEffect>
                                  </p:childTnLst>
                                </p:cTn>
                              </p:par>
                            </p:childTnLst>
                          </p:cTn>
                        </p:par>
                        <p:par>
                          <p:cTn id="12" fill="hold">
                            <p:stCondLst>
                              <p:cond delay="1750"/>
                            </p:stCondLst>
                            <p:childTnLst>
                              <p:par>
                                <p:cTn id="13" presetID="22" presetClass="entr" presetSubtype="4" fill="hold" grpId="0" nodeType="afterEffect">
                                  <p:stCondLst>
                                    <p:cond delay="0"/>
                                  </p:stCondLst>
                                  <p:childTnLst>
                                    <p:set>
                                      <p:cBhvr>
                                        <p:cTn id="14"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15" dur="1250"/>
                                        <p:tgtEl>
                                          <p:spTgt spid="6">
                                            <p:graphicEl>
                                              <a:chart seriesIdx="-4" categoryIdx="2" bldStep="category"/>
                                            </p:graphicEl>
                                          </p:spTgt>
                                        </p:tgtEl>
                                      </p:cBhvr>
                                    </p:animEffect>
                                  </p:childTnLst>
                                </p:cTn>
                              </p:par>
                            </p:childTnLst>
                          </p:cTn>
                        </p:par>
                        <p:par>
                          <p:cTn id="16" fill="hold">
                            <p:stCondLst>
                              <p:cond delay="3000"/>
                            </p:stCondLst>
                            <p:childTnLst>
                              <p:par>
                                <p:cTn id="17" presetID="22" presetClass="entr" presetSubtype="4" fill="hold" grpId="0" nodeType="afterEffect">
                                  <p:stCondLst>
                                    <p:cond delay="0"/>
                                  </p:stCondLst>
                                  <p:childTnLst>
                                    <p:set>
                                      <p:cBhvr>
                                        <p:cTn id="18"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19" dur="1250"/>
                                        <p:tgtEl>
                                          <p:spTgt spid="6">
                                            <p:graphicEl>
                                              <a:chart seriesIdx="-4" categoryIdx="3" bldStep="category"/>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down)">
                                      <p:cBhvr>
                                        <p:cTn id="24" dur="500"/>
                                        <p:tgtEl>
                                          <p:spTgt spid="6">
                                            <p:graphicEl>
                                              <a:chart seriesIdx="-4" categoryIdx="4" bldStep="category"/>
                                            </p:graphic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up)">
                                      <p:cBhvr>
                                        <p:cTn id="27" dur="500"/>
                                        <p:tgtEl>
                                          <p:spTgt spid="6">
                                            <p:graphicEl>
                                              <a:chart seriesIdx="-4" categoryIdx="5" bldStep="category"/>
                                            </p:graphic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ipe(down)">
                                      <p:cBhvr>
                                        <p:cTn id="30" dur="500"/>
                                        <p:tgtEl>
                                          <p:spTgt spid="6">
                                            <p:graphicEl>
                                              <a:chart seriesIdx="-4" categoryIdx="6" bldStep="category"/>
                                            </p:graphic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wipe(up)">
                                      <p:cBhvr>
                                        <p:cTn id="33" dur="500"/>
                                        <p:tgtEl>
                                          <p:spTgt spid="6">
                                            <p:graphicEl>
                                              <a:chart seriesIdx="-4" categoryIdx="7" bldStep="category"/>
                                            </p:graphicEl>
                                          </p:spTgt>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wipe(up)">
                                      <p:cBhvr>
                                        <p:cTn id="36" dur="500"/>
                                        <p:tgtEl>
                                          <p:spTgt spid="6">
                                            <p:graphicEl>
                                              <a:chart seriesIdx="-4" categoryIdx="8" bldStep="category"/>
                                            </p:graphicEl>
                                          </p:spTgt>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wipe(down)">
                                      <p:cBhvr>
                                        <p:cTn id="39" dur="500"/>
                                        <p:tgtEl>
                                          <p:spTgt spid="6">
                                            <p:graphicEl>
                                              <a:chart seriesIdx="-4" categoryIdx="9"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category" animBg="0"/>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1177D55-1A4C-EB76-B3C0-78521E5E8501}"/>
              </a:ext>
            </a:extLst>
          </p:cNvPr>
          <p:cNvSpPr/>
          <p:nvPr/>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44" name="Picture 4">
            <a:extLst>
              <a:ext uri="{FF2B5EF4-FFF2-40B4-BE49-F238E27FC236}">
                <a16:creationId xmlns:a16="http://schemas.microsoft.com/office/drawing/2014/main" id="{BDDA421E-BB11-3C19-DE7D-F144078B68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1726" y="1216614"/>
            <a:ext cx="2606675"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a:extLst>
              <a:ext uri="{FF2B5EF4-FFF2-40B4-BE49-F238E27FC236}">
                <a16:creationId xmlns:a16="http://schemas.microsoft.com/office/drawing/2014/main" id="{C6197A1E-B7D0-AD5A-E77F-7E5AEF1EA1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8500" y="3570875"/>
            <a:ext cx="26035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6">
            <a:extLst>
              <a:ext uri="{FF2B5EF4-FFF2-40B4-BE49-F238E27FC236}">
                <a16:creationId xmlns:a16="http://schemas.microsoft.com/office/drawing/2014/main" id="{E9A5E054-EDA3-EBB6-6B46-31B69391DB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5501" y="1843676"/>
            <a:ext cx="2606675"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8">
            <a:extLst>
              <a:ext uri="{FF2B5EF4-FFF2-40B4-BE49-F238E27FC236}">
                <a16:creationId xmlns:a16="http://schemas.microsoft.com/office/drawing/2014/main" id="{0D8B42B8-14A5-85EA-B548-18DFADEA2993}"/>
              </a:ext>
            </a:extLst>
          </p:cNvPr>
          <p:cNvPicPr>
            <a:picLocks noChangeAspect="1" noChangeArrowheads="1"/>
          </p:cNvPicPr>
          <p:nvPr/>
        </p:nvPicPr>
        <p:blipFill>
          <a:blip r:embed="rId2">
            <a:lum bright="-10000" contrast="-100000"/>
            <a:extLst>
              <a:ext uri="{28A0092B-C50C-407E-A947-70E740481C1C}">
                <a14:useLocalDpi xmlns:a14="http://schemas.microsoft.com/office/drawing/2010/main" val="0"/>
              </a:ext>
            </a:extLst>
          </a:blip>
          <a:srcRect/>
          <a:stretch>
            <a:fillRect/>
          </a:stretch>
        </p:blipFill>
        <p:spPr bwMode="auto">
          <a:xfrm>
            <a:off x="6718276" y="1214595"/>
            <a:ext cx="2606675"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a:extLst>
              <a:ext uri="{FF2B5EF4-FFF2-40B4-BE49-F238E27FC236}">
                <a16:creationId xmlns:a16="http://schemas.microsoft.com/office/drawing/2014/main" id="{E6C25272-B6A7-C530-7430-D9DB3D12460D}"/>
              </a:ext>
            </a:extLst>
          </p:cNvPr>
          <p:cNvPicPr>
            <a:picLocks noChangeAspect="1" noChangeArrowheads="1"/>
          </p:cNvPicPr>
          <p:nvPr/>
        </p:nvPicPr>
        <p:blipFill>
          <a:blip r:embed="rId3">
            <a:lum bright="-10000" contrast="-100000"/>
            <a:extLst>
              <a:ext uri="{28A0092B-C50C-407E-A947-70E740481C1C}">
                <a14:useLocalDpi xmlns:a14="http://schemas.microsoft.com/office/drawing/2010/main" val="0"/>
              </a:ext>
            </a:extLst>
          </a:blip>
          <a:srcRect/>
          <a:stretch>
            <a:fillRect/>
          </a:stretch>
        </p:blipFill>
        <p:spPr bwMode="auto">
          <a:xfrm>
            <a:off x="5067721" y="3554450"/>
            <a:ext cx="26035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a:extLst>
              <a:ext uri="{FF2B5EF4-FFF2-40B4-BE49-F238E27FC236}">
                <a16:creationId xmlns:a16="http://schemas.microsoft.com/office/drawing/2014/main" id="{394A9DBC-A853-3E38-6034-48AE108C562E}"/>
              </a:ext>
            </a:extLst>
          </p:cNvPr>
          <p:cNvPicPr>
            <a:picLocks noChangeAspect="1" noChangeArrowheads="1"/>
          </p:cNvPicPr>
          <p:nvPr/>
        </p:nvPicPr>
        <p:blipFill>
          <a:blip r:embed="rId4">
            <a:lum bright="-12000" contrast="-100000"/>
            <a:grayscl/>
            <a:extLst>
              <a:ext uri="{28A0092B-C50C-407E-A947-70E740481C1C}">
                <a14:useLocalDpi xmlns:a14="http://schemas.microsoft.com/office/drawing/2010/main" val="0"/>
              </a:ext>
            </a:extLst>
          </a:blip>
          <a:srcRect/>
          <a:stretch>
            <a:fillRect/>
          </a:stretch>
        </p:blipFill>
        <p:spPr bwMode="auto">
          <a:xfrm>
            <a:off x="2639608" y="1842365"/>
            <a:ext cx="2606675"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4C588000-F9E3-2CDC-52E6-56C82811D5CE}"/>
              </a:ext>
            </a:extLst>
          </p:cNvPr>
          <p:cNvSpPr>
            <a:spLocks noGrp="1"/>
          </p:cNvSpPr>
          <p:nvPr>
            <p:ph type="title"/>
          </p:nvPr>
        </p:nvSpPr>
        <p:spPr>
          <a:xfrm>
            <a:off x="1022944" y="164637"/>
            <a:ext cx="10472648" cy="864096"/>
          </a:xfrm>
        </p:spPr>
        <p:txBody>
          <a:bodyPr>
            <a:normAutofit/>
          </a:bodyPr>
          <a:lstStyle/>
          <a:p>
            <a:r>
              <a:rPr lang="en-US" dirty="0">
                <a:solidFill>
                  <a:schemeClr val="bg1"/>
                </a:solidFill>
              </a:rPr>
              <a:t>In the dark, all students, schools and systems look the same…</a:t>
            </a:r>
          </a:p>
        </p:txBody>
      </p:sp>
    </p:spTree>
    <p:extLst>
      <p:ext uri="{BB962C8B-B14F-4D97-AF65-F5344CB8AC3E}">
        <p14:creationId xmlns:p14="http://schemas.microsoft.com/office/powerpoint/2010/main" val="262278092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74A7CA-127B-EF2D-ED4A-75D3443355D5}"/>
              </a:ext>
            </a:extLst>
          </p:cNvPr>
          <p:cNvSpPr>
            <a:spLocks noGrp="1"/>
          </p:cNvSpPr>
          <p:nvPr>
            <p:ph type="body" sz="quarter" idx="14"/>
          </p:nvPr>
        </p:nvSpPr>
        <p:spPr>
          <a:xfrm>
            <a:off x="2044954" y="2655870"/>
            <a:ext cx="8102093" cy="1546261"/>
          </a:xfrm>
        </p:spPr>
        <p:txBody>
          <a:bodyPr>
            <a:normAutofit lnSpcReduction="10000"/>
          </a:bodyPr>
          <a:lstStyle/>
          <a:p>
            <a:r>
              <a:rPr lang="hu-HU" dirty="0"/>
              <a:t>What do we know about </a:t>
            </a:r>
            <a:r>
              <a:rPr lang="hu-HU" dirty="0">
                <a:solidFill>
                  <a:srgbClr val="FF0000"/>
                </a:solidFill>
              </a:rPr>
              <a:t>evidence use </a:t>
            </a:r>
            <a:r>
              <a:rPr lang="hu-HU" dirty="0"/>
              <a:t>in education?</a:t>
            </a:r>
            <a:endParaRPr lang="en-GB" dirty="0"/>
          </a:p>
        </p:txBody>
      </p:sp>
    </p:spTree>
    <p:extLst>
      <p:ext uri="{BB962C8B-B14F-4D97-AF65-F5344CB8AC3E}">
        <p14:creationId xmlns:p14="http://schemas.microsoft.com/office/powerpoint/2010/main" val="18976785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E224B-113E-3903-EA43-9E0665346362}"/>
              </a:ext>
            </a:extLst>
          </p:cNvPr>
          <p:cNvSpPr>
            <a:spLocks noGrp="1"/>
          </p:cNvSpPr>
          <p:nvPr>
            <p:ph type="title"/>
          </p:nvPr>
        </p:nvSpPr>
        <p:spPr/>
        <p:txBody>
          <a:bodyPr/>
          <a:lstStyle/>
          <a:p>
            <a:r>
              <a:rPr lang="en-GB" dirty="0"/>
              <a:t>Key conditions for an evidence use culture are lacking</a:t>
            </a:r>
          </a:p>
        </p:txBody>
      </p:sp>
      <p:sp>
        <p:nvSpPr>
          <p:cNvPr id="6" name="Rectangle 5">
            <a:extLst>
              <a:ext uri="{FF2B5EF4-FFF2-40B4-BE49-F238E27FC236}">
                <a16:creationId xmlns:a16="http://schemas.microsoft.com/office/drawing/2014/main" id="{AF3BECDF-DED8-AD12-B22B-CA272F123DA6}"/>
              </a:ext>
            </a:extLst>
          </p:cNvPr>
          <p:cNvSpPr/>
          <p:nvPr/>
        </p:nvSpPr>
        <p:spPr>
          <a:xfrm>
            <a:off x="0" y="6611779"/>
            <a:ext cx="468522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727272"/>
                </a:solidFill>
                <a:effectLst/>
                <a:uLnTx/>
                <a:uFillTx/>
                <a:latin typeface="Arial Narrow" panose="020B0606020202030204" pitchFamily="34" charset="0"/>
              </a:rPr>
              <a:t>Source: </a:t>
            </a:r>
            <a:r>
              <a:rPr kumimoji="0" lang="en-US" sz="1000" b="0" i="0" u="none" strike="noStrike" kern="1200" cap="none" spc="0" normalizeH="0" baseline="0" noProof="0">
                <a:ln>
                  <a:noFill/>
                </a:ln>
                <a:solidFill>
                  <a:srgbClr val="727272"/>
                </a:solidFill>
                <a:effectLst/>
                <a:uLnTx/>
                <a:uFillTx/>
                <a:latin typeface="Arial Narrow" panose="020B0606020202030204" pitchFamily="34" charset="0"/>
              </a:rPr>
              <a:t>OECD (2023), Who really cares about using education research in policy and practice?</a:t>
            </a:r>
            <a:endParaRPr kumimoji="0" lang="en-GB" sz="1000" b="0" i="0" u="none" strike="noStrike" kern="1200" cap="none" spc="0" normalizeH="0" baseline="0" noProof="0">
              <a:ln>
                <a:noFill/>
              </a:ln>
              <a:solidFill>
                <a:srgbClr val="727272"/>
              </a:solidFill>
              <a:effectLst/>
              <a:uLnTx/>
              <a:uFillTx/>
              <a:latin typeface="Arial Narrow" panose="020B0606020202030204" pitchFamily="34" charset="0"/>
            </a:endParaRPr>
          </a:p>
        </p:txBody>
      </p:sp>
      <p:sp>
        <p:nvSpPr>
          <p:cNvPr id="7" name="TextBox 6">
            <a:extLst>
              <a:ext uri="{FF2B5EF4-FFF2-40B4-BE49-F238E27FC236}">
                <a16:creationId xmlns:a16="http://schemas.microsoft.com/office/drawing/2014/main" id="{F7AF0888-3C75-DF73-AA89-71EA4F3765F9}"/>
              </a:ext>
            </a:extLst>
          </p:cNvPr>
          <p:cNvSpPr txBox="1"/>
          <p:nvPr/>
        </p:nvSpPr>
        <p:spPr>
          <a:xfrm>
            <a:off x="838213" y="1161035"/>
            <a:ext cx="10219464" cy="369332"/>
          </a:xfrm>
          <a:prstGeom prst="rect">
            <a:avLst/>
          </a:prstGeom>
          <a:noFill/>
        </p:spPr>
        <p:txBody>
          <a:bodyPr wrap="none" rtlCol="0">
            <a:spAutoFit/>
          </a:bodyPr>
          <a:lstStyle/>
          <a:p>
            <a:r>
              <a:rPr lang="en-US">
                <a:latin typeface="Arial Narrow" panose="020B0606020202030204" pitchFamily="34" charset="0"/>
              </a:rPr>
              <a:t>Percentage of respondent systems agreeing or strongly agreeing with the given statement on education research (2021)</a:t>
            </a:r>
            <a:endParaRPr lang="en-GB">
              <a:latin typeface="Arial Narrow" panose="020B0606020202030204" pitchFamily="34" charset="0"/>
            </a:endParaRPr>
          </a:p>
        </p:txBody>
      </p:sp>
      <p:graphicFrame>
        <p:nvGraphicFramePr>
          <p:cNvPr id="3" name="Chart 2">
            <a:extLst>
              <a:ext uri="{FF2B5EF4-FFF2-40B4-BE49-F238E27FC236}">
                <a16:creationId xmlns:a16="http://schemas.microsoft.com/office/drawing/2014/main" id="{CF73D840-6A40-4AD4-8704-35264B872613}"/>
              </a:ext>
            </a:extLst>
          </p:cNvPr>
          <p:cNvGraphicFramePr>
            <a:graphicFrameLocks/>
          </p:cNvGraphicFramePr>
          <p:nvPr/>
        </p:nvGraphicFramePr>
        <p:xfrm>
          <a:off x="838213" y="1626322"/>
          <a:ext cx="10473561" cy="5231677"/>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10B72D88-429E-7E51-C0D2-D29EDF49B680}"/>
              </a:ext>
            </a:extLst>
          </p:cNvPr>
          <p:cNvSpPr/>
          <p:nvPr/>
        </p:nvSpPr>
        <p:spPr>
          <a:xfrm>
            <a:off x="904775" y="1848050"/>
            <a:ext cx="5322771" cy="1443790"/>
          </a:xfrm>
          <a:prstGeom prst="rect">
            <a:avLst/>
          </a:prstGeom>
          <a:solidFill>
            <a:schemeClr val="accent1">
              <a:lumMod val="90000"/>
              <a:lumOff val="10000"/>
              <a:alpha val="2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D30CC093-0C79-D400-6A57-13EA94D68FA4}"/>
              </a:ext>
            </a:extLst>
          </p:cNvPr>
          <p:cNvSpPr/>
          <p:nvPr/>
        </p:nvSpPr>
        <p:spPr>
          <a:xfrm>
            <a:off x="904775" y="3301465"/>
            <a:ext cx="5322771" cy="1443790"/>
          </a:xfrm>
          <a:prstGeom prst="rect">
            <a:avLst/>
          </a:prstGeom>
          <a:solidFill>
            <a:srgbClr val="92D050">
              <a:alpha val="2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98095FB6-BAFD-BCE5-391F-20BDCC77079C}"/>
              </a:ext>
            </a:extLst>
          </p:cNvPr>
          <p:cNvSpPr/>
          <p:nvPr/>
        </p:nvSpPr>
        <p:spPr>
          <a:xfrm>
            <a:off x="904775" y="4745255"/>
            <a:ext cx="5322771" cy="1443790"/>
          </a:xfrm>
          <a:prstGeom prst="rect">
            <a:avLst/>
          </a:prstGeom>
          <a:solidFill>
            <a:srgbClr val="00B0F0">
              <a:alpha val="2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0288820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8" grpId="0" animBg="1"/>
      <p:bldP spid="8"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F98B5F-E0C6-95B4-F957-64B96EC06301}"/>
              </a:ext>
            </a:extLst>
          </p:cNvPr>
          <p:cNvSpPr>
            <a:spLocks noGrp="1"/>
          </p:cNvSpPr>
          <p:nvPr>
            <p:ph type="title"/>
          </p:nvPr>
        </p:nvSpPr>
        <p:spPr/>
        <p:txBody>
          <a:bodyPr/>
          <a:lstStyle/>
          <a:p>
            <a:r>
              <a:rPr lang="en-GB" dirty="0"/>
              <a:t>What does evidence mobilisation encompass?</a:t>
            </a:r>
            <a:endParaRPr lang="en-US" dirty="0"/>
          </a:p>
        </p:txBody>
      </p:sp>
      <p:sp>
        <p:nvSpPr>
          <p:cNvPr id="5" name="TextBox 4">
            <a:extLst>
              <a:ext uri="{FF2B5EF4-FFF2-40B4-BE49-F238E27FC236}">
                <a16:creationId xmlns:a16="http://schemas.microsoft.com/office/drawing/2014/main" id="{6B1D8A43-DAA6-6C5D-2228-EF9C6D040618}"/>
              </a:ext>
            </a:extLst>
          </p:cNvPr>
          <p:cNvSpPr txBox="1"/>
          <p:nvPr/>
        </p:nvSpPr>
        <p:spPr>
          <a:xfrm>
            <a:off x="8051645" y="6432231"/>
            <a:ext cx="2983931" cy="400110"/>
          </a:xfrm>
          <a:prstGeom prst="rect">
            <a:avLst/>
          </a:prstGeom>
          <a:noFill/>
        </p:spPr>
        <p:txBody>
          <a:bodyPr wrap="square" rtlCol="0" anchor="b">
            <a:spAutoFit/>
          </a:bodyPr>
          <a:lstStyle/>
          <a:p>
            <a:pPr algn="r"/>
            <a:r>
              <a:rPr lang="en-US" sz="1000" u="none" strike="noStrike" dirty="0">
                <a:effectLst/>
                <a:latin typeface="+mj-lt"/>
              </a:rPr>
              <a:t>Based on:</a:t>
            </a:r>
            <a:br>
              <a:rPr lang="en-US" sz="1000" u="none" strike="noStrike" dirty="0">
                <a:effectLst/>
                <a:latin typeface="+mj-lt"/>
              </a:rPr>
            </a:br>
            <a:r>
              <a:rPr lang="en-US" sz="1000" u="none" strike="noStrike" dirty="0">
                <a:effectLst/>
                <a:latin typeface="+mj-lt"/>
              </a:rPr>
              <a:t>Best, A. and Holmes, B. (2011) and Boaz (2021)</a:t>
            </a:r>
          </a:p>
        </p:txBody>
      </p:sp>
      <p:grpSp>
        <p:nvGrpSpPr>
          <p:cNvPr id="6" name="Group 5">
            <a:extLst>
              <a:ext uri="{FF2B5EF4-FFF2-40B4-BE49-F238E27FC236}">
                <a16:creationId xmlns:a16="http://schemas.microsoft.com/office/drawing/2014/main" id="{62E4B107-998E-4BDC-5E2B-62FE25DBF1B4}"/>
              </a:ext>
            </a:extLst>
          </p:cNvPr>
          <p:cNvGrpSpPr/>
          <p:nvPr/>
        </p:nvGrpSpPr>
        <p:grpSpPr>
          <a:xfrm>
            <a:off x="1703093" y="1356202"/>
            <a:ext cx="8165835" cy="5501798"/>
            <a:chOff x="2053412" y="816451"/>
            <a:chExt cx="8165835" cy="5501798"/>
          </a:xfrm>
        </p:grpSpPr>
        <p:sp>
          <p:nvSpPr>
            <p:cNvPr id="7" name="Oval 6">
              <a:extLst>
                <a:ext uri="{FF2B5EF4-FFF2-40B4-BE49-F238E27FC236}">
                  <a16:creationId xmlns:a16="http://schemas.microsoft.com/office/drawing/2014/main" id="{22631E15-2EF4-B8BC-15DA-D2E10236B3E2}"/>
                </a:ext>
              </a:extLst>
            </p:cNvPr>
            <p:cNvSpPr/>
            <p:nvPr/>
          </p:nvSpPr>
          <p:spPr>
            <a:xfrm>
              <a:off x="2053412" y="816451"/>
              <a:ext cx="8165835" cy="5501798"/>
            </a:xfrm>
            <a:prstGeom prst="ellipse">
              <a:avLst/>
            </a:prstGeom>
            <a:solidFill>
              <a:srgbClr val="79AF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 name="TextBox 7">
              <a:extLst>
                <a:ext uri="{FF2B5EF4-FFF2-40B4-BE49-F238E27FC236}">
                  <a16:creationId xmlns:a16="http://schemas.microsoft.com/office/drawing/2014/main" id="{8DF7865B-97A5-76F2-D5CE-5CFAF946225D}"/>
                </a:ext>
              </a:extLst>
            </p:cNvPr>
            <p:cNvSpPr txBox="1"/>
            <p:nvPr/>
          </p:nvSpPr>
          <p:spPr>
            <a:xfrm>
              <a:off x="3310619" y="1905693"/>
              <a:ext cx="1647489" cy="461666"/>
            </a:xfrm>
            <a:prstGeom prst="rect">
              <a:avLst/>
            </a:prstGeom>
            <a:noFill/>
            <a:ln>
              <a:noFill/>
            </a:ln>
          </p:spPr>
          <p:txBody>
            <a:bodyPr wrap="square" rtlCol="0">
              <a:spAutoFit/>
            </a:bodyPr>
            <a:lstStyle/>
            <a:p>
              <a:pPr algn="ctr"/>
              <a:r>
                <a:rPr lang="en-GB" sz="2400" b="1" dirty="0">
                  <a:solidFill>
                    <a:schemeClr val="bg1"/>
                  </a:solidFill>
                </a:rPr>
                <a:t>SYSTEM</a:t>
              </a:r>
            </a:p>
          </p:txBody>
        </p:sp>
        <p:sp>
          <p:nvSpPr>
            <p:cNvPr id="12" name="TextBox 11">
              <a:extLst>
                <a:ext uri="{FF2B5EF4-FFF2-40B4-BE49-F238E27FC236}">
                  <a16:creationId xmlns:a16="http://schemas.microsoft.com/office/drawing/2014/main" id="{06DE159D-4C91-8CDB-C718-44A8A7E13A1C}"/>
                </a:ext>
              </a:extLst>
            </p:cNvPr>
            <p:cNvSpPr txBox="1"/>
            <p:nvPr/>
          </p:nvSpPr>
          <p:spPr>
            <a:xfrm>
              <a:off x="4991774" y="1568211"/>
              <a:ext cx="4023104" cy="923330"/>
            </a:xfrm>
            <a:prstGeom prst="rect">
              <a:avLst/>
            </a:prstGeom>
            <a:noFill/>
            <a:ln>
              <a:noFill/>
            </a:ln>
          </p:spPr>
          <p:txBody>
            <a:bodyPr wrap="square" rtlCol="0">
              <a:spAutoFit/>
            </a:bodyPr>
            <a:lstStyle/>
            <a:p>
              <a:pPr marL="285750" indent="-285750">
                <a:buFont typeface="Arial" panose="020B0604020202020204" pitchFamily="34" charset="0"/>
                <a:buChar char="•"/>
              </a:pPr>
              <a:r>
                <a:rPr lang="en-GB" dirty="0">
                  <a:solidFill>
                    <a:schemeClr val="bg1"/>
                  </a:solidFill>
                  <a:latin typeface="+mj-lt"/>
                </a:rPr>
                <a:t>Creating incentives and infrastructure </a:t>
              </a:r>
            </a:p>
            <a:p>
              <a:pPr marL="285750" indent="-285750">
                <a:buFont typeface="Arial" panose="020B0604020202020204" pitchFamily="34" charset="0"/>
                <a:buChar char="•"/>
              </a:pPr>
              <a:r>
                <a:rPr lang="en-GB" dirty="0">
                  <a:solidFill>
                    <a:schemeClr val="bg1"/>
                  </a:solidFill>
                  <a:latin typeface="+mj-lt"/>
                </a:rPr>
                <a:t>Establishing mechanisms</a:t>
              </a:r>
            </a:p>
            <a:p>
              <a:pPr marL="285750" indent="-285750">
                <a:buFont typeface="Arial" panose="020B0604020202020204" pitchFamily="34" charset="0"/>
                <a:buChar char="•"/>
              </a:pPr>
              <a:r>
                <a:rPr lang="en-GB" dirty="0">
                  <a:solidFill>
                    <a:schemeClr val="bg1"/>
                  </a:solidFill>
                  <a:latin typeface="+mj-lt"/>
                </a:rPr>
                <a:t>Strategic leadership and coordination</a:t>
              </a:r>
            </a:p>
          </p:txBody>
        </p:sp>
      </p:grpSp>
      <p:grpSp>
        <p:nvGrpSpPr>
          <p:cNvPr id="13" name="Group 12">
            <a:extLst>
              <a:ext uri="{FF2B5EF4-FFF2-40B4-BE49-F238E27FC236}">
                <a16:creationId xmlns:a16="http://schemas.microsoft.com/office/drawing/2014/main" id="{98A14E04-9DFD-8BBE-03C4-6B5C7CA6D975}"/>
              </a:ext>
            </a:extLst>
          </p:cNvPr>
          <p:cNvGrpSpPr/>
          <p:nvPr/>
        </p:nvGrpSpPr>
        <p:grpSpPr>
          <a:xfrm>
            <a:off x="2383040" y="3158252"/>
            <a:ext cx="6761424" cy="3699748"/>
            <a:chOff x="2692093" y="2653072"/>
            <a:chExt cx="6761424" cy="3699748"/>
          </a:xfrm>
        </p:grpSpPr>
        <p:sp>
          <p:nvSpPr>
            <p:cNvPr id="14" name="Oval 13">
              <a:extLst>
                <a:ext uri="{FF2B5EF4-FFF2-40B4-BE49-F238E27FC236}">
                  <a16:creationId xmlns:a16="http://schemas.microsoft.com/office/drawing/2014/main" id="{F56DC4BE-4F7E-E931-9735-1FC6DED33E55}"/>
                </a:ext>
              </a:extLst>
            </p:cNvPr>
            <p:cNvSpPr/>
            <p:nvPr/>
          </p:nvSpPr>
          <p:spPr>
            <a:xfrm>
              <a:off x="2692093" y="2653072"/>
              <a:ext cx="6761424" cy="36997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mj-lt"/>
              </a:endParaRPr>
            </a:p>
          </p:txBody>
        </p:sp>
        <p:sp>
          <p:nvSpPr>
            <p:cNvPr id="15" name="TextBox 14">
              <a:extLst>
                <a:ext uri="{FF2B5EF4-FFF2-40B4-BE49-F238E27FC236}">
                  <a16:creationId xmlns:a16="http://schemas.microsoft.com/office/drawing/2014/main" id="{94571D43-700D-4C64-0BC8-94E89C73BD0C}"/>
                </a:ext>
              </a:extLst>
            </p:cNvPr>
            <p:cNvSpPr txBox="1"/>
            <p:nvPr/>
          </p:nvSpPr>
          <p:spPr>
            <a:xfrm>
              <a:off x="2889001" y="3582674"/>
              <a:ext cx="2413943" cy="461666"/>
            </a:xfrm>
            <a:prstGeom prst="rect">
              <a:avLst/>
            </a:prstGeom>
            <a:noFill/>
            <a:ln>
              <a:noFill/>
            </a:ln>
          </p:spPr>
          <p:txBody>
            <a:bodyPr wrap="square" rtlCol="0">
              <a:spAutoFit/>
            </a:bodyPr>
            <a:lstStyle/>
            <a:p>
              <a:pPr algn="ctr"/>
              <a:r>
                <a:rPr lang="en-GB" sz="2400" b="1" dirty="0">
                  <a:solidFill>
                    <a:schemeClr val="bg1"/>
                  </a:solidFill>
                </a:rPr>
                <a:t>RELATIONAL</a:t>
              </a:r>
            </a:p>
          </p:txBody>
        </p:sp>
        <p:sp>
          <p:nvSpPr>
            <p:cNvPr id="16" name="TextBox 15">
              <a:extLst>
                <a:ext uri="{FF2B5EF4-FFF2-40B4-BE49-F238E27FC236}">
                  <a16:creationId xmlns:a16="http://schemas.microsoft.com/office/drawing/2014/main" id="{737FE253-0E7F-DF10-84DD-6D0BDF622D69}"/>
                </a:ext>
              </a:extLst>
            </p:cNvPr>
            <p:cNvSpPr txBox="1"/>
            <p:nvPr/>
          </p:nvSpPr>
          <p:spPr>
            <a:xfrm>
              <a:off x="4963478" y="3103284"/>
              <a:ext cx="3487204" cy="923330"/>
            </a:xfrm>
            <a:prstGeom prst="rect">
              <a:avLst/>
            </a:prstGeom>
            <a:noFill/>
            <a:ln>
              <a:noFill/>
            </a:ln>
          </p:spPr>
          <p:txBody>
            <a:bodyPr wrap="square" rtlCol="0">
              <a:spAutoFit/>
            </a:bodyPr>
            <a:lstStyle/>
            <a:p>
              <a:pPr marL="285750" indent="-285750">
                <a:buFont typeface="Arial" panose="020B0604020202020204" pitchFamily="34" charset="0"/>
                <a:buChar char="•"/>
              </a:pPr>
              <a:r>
                <a:rPr lang="en-GB" dirty="0">
                  <a:solidFill>
                    <a:schemeClr val="bg1"/>
                  </a:solidFill>
                  <a:latin typeface="+mj-lt"/>
                </a:rPr>
                <a:t>Building relationships</a:t>
              </a:r>
            </a:p>
            <a:p>
              <a:pPr marL="285750" indent="-285750">
                <a:buFont typeface="Arial" panose="020B0604020202020204" pitchFamily="34" charset="0"/>
                <a:buChar char="•"/>
              </a:pPr>
              <a:r>
                <a:rPr lang="en-GB" dirty="0">
                  <a:solidFill>
                    <a:schemeClr val="bg1"/>
                  </a:solidFill>
                  <a:latin typeface="+mj-lt"/>
                </a:rPr>
                <a:t>Facilitating quality interactions</a:t>
              </a:r>
            </a:p>
            <a:p>
              <a:pPr marL="285750" indent="-285750">
                <a:buFont typeface="Arial" panose="020B0604020202020204" pitchFamily="34" charset="0"/>
                <a:buChar char="•"/>
              </a:pPr>
              <a:r>
                <a:rPr lang="en-GB" dirty="0">
                  <a:solidFill>
                    <a:schemeClr val="bg1"/>
                  </a:solidFill>
                  <a:latin typeface="+mj-lt"/>
                </a:rPr>
                <a:t>Building skills and capacity</a:t>
              </a:r>
            </a:p>
          </p:txBody>
        </p:sp>
      </p:grpSp>
      <p:grpSp>
        <p:nvGrpSpPr>
          <p:cNvPr id="18" name="Group 17">
            <a:extLst>
              <a:ext uri="{FF2B5EF4-FFF2-40B4-BE49-F238E27FC236}">
                <a16:creationId xmlns:a16="http://schemas.microsoft.com/office/drawing/2014/main" id="{918BD8B8-BC02-C218-2FC1-459B145A5C61}"/>
              </a:ext>
            </a:extLst>
          </p:cNvPr>
          <p:cNvGrpSpPr/>
          <p:nvPr/>
        </p:nvGrpSpPr>
        <p:grpSpPr>
          <a:xfrm>
            <a:off x="2960300" y="4704987"/>
            <a:ext cx="5707816" cy="2179286"/>
            <a:chOff x="1531379" y="2941505"/>
            <a:chExt cx="5357204" cy="1316492"/>
          </a:xfrm>
        </p:grpSpPr>
        <p:sp>
          <p:nvSpPr>
            <p:cNvPr id="19" name="Oval 18">
              <a:extLst>
                <a:ext uri="{FF2B5EF4-FFF2-40B4-BE49-F238E27FC236}">
                  <a16:creationId xmlns:a16="http://schemas.microsoft.com/office/drawing/2014/main" id="{2630FDB8-8E62-0184-1155-B4DE801DE43B}"/>
                </a:ext>
              </a:extLst>
            </p:cNvPr>
            <p:cNvSpPr/>
            <p:nvPr/>
          </p:nvSpPr>
          <p:spPr>
            <a:xfrm>
              <a:off x="1531379" y="2941505"/>
              <a:ext cx="5357204" cy="1268876"/>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mj-lt"/>
              </a:endParaRPr>
            </a:p>
          </p:txBody>
        </p:sp>
        <p:sp>
          <p:nvSpPr>
            <p:cNvPr id="20" name="TextBox 19">
              <a:extLst>
                <a:ext uri="{FF2B5EF4-FFF2-40B4-BE49-F238E27FC236}">
                  <a16:creationId xmlns:a16="http://schemas.microsoft.com/office/drawing/2014/main" id="{77D175D7-4C46-897A-0C64-6283810C6846}"/>
                </a:ext>
              </a:extLst>
            </p:cNvPr>
            <p:cNvSpPr txBox="1"/>
            <p:nvPr/>
          </p:nvSpPr>
          <p:spPr>
            <a:xfrm>
              <a:off x="3077668" y="3198220"/>
              <a:ext cx="3624104" cy="1059777"/>
            </a:xfrm>
            <a:prstGeom prst="rect">
              <a:avLst/>
            </a:prstGeom>
            <a:noFill/>
            <a:ln>
              <a:noFill/>
            </a:ln>
          </p:spPr>
          <p:txBody>
            <a:bodyPr wrap="square" rtlCol="0">
              <a:spAutoFit/>
            </a:bodyPr>
            <a:lstStyle/>
            <a:p>
              <a:pPr marL="285750" indent="-285750">
                <a:buFont typeface="Arial" panose="020B0604020202020204" pitchFamily="34" charset="0"/>
                <a:buChar char="•"/>
              </a:pPr>
              <a:r>
                <a:rPr lang="en-GB" dirty="0">
                  <a:solidFill>
                    <a:schemeClr val="bg1"/>
                  </a:solidFill>
                  <a:latin typeface="+mj-lt"/>
                </a:rPr>
                <a:t>Disseminating and communicating research</a:t>
              </a:r>
            </a:p>
            <a:p>
              <a:pPr marL="285750" indent="-285750">
                <a:buFont typeface="Arial" panose="020B0604020202020204" pitchFamily="34" charset="0"/>
                <a:buChar char="•"/>
              </a:pPr>
              <a:r>
                <a:rPr lang="en-GB" dirty="0">
                  <a:solidFill>
                    <a:schemeClr val="bg1"/>
                  </a:solidFill>
                  <a:latin typeface="+mj-lt"/>
                </a:rPr>
                <a:t>Facilitating access to research</a:t>
              </a:r>
            </a:p>
            <a:p>
              <a:pPr marL="285750" indent="-285750">
                <a:buFont typeface="Arial" panose="020B0604020202020204" pitchFamily="34" charset="0"/>
                <a:buChar char="•"/>
              </a:pPr>
              <a:r>
                <a:rPr lang="en-GB" dirty="0">
                  <a:solidFill>
                    <a:schemeClr val="bg1"/>
                  </a:solidFill>
                  <a:latin typeface="+mj-lt"/>
                </a:rPr>
                <a:t>Linking research production to policy/practice needs</a:t>
              </a:r>
            </a:p>
            <a:p>
              <a:pPr algn="ctr"/>
              <a:endParaRPr lang="en-GB" dirty="0">
                <a:solidFill>
                  <a:schemeClr val="bg1"/>
                </a:solidFill>
                <a:latin typeface="+mj-lt"/>
              </a:endParaRPr>
            </a:p>
          </p:txBody>
        </p:sp>
        <p:sp>
          <p:nvSpPr>
            <p:cNvPr id="23" name="TextBox 22">
              <a:extLst>
                <a:ext uri="{FF2B5EF4-FFF2-40B4-BE49-F238E27FC236}">
                  <a16:creationId xmlns:a16="http://schemas.microsoft.com/office/drawing/2014/main" id="{EAB4C8EE-87EE-1E97-ACE6-8BB158D1B37D}"/>
                </a:ext>
              </a:extLst>
            </p:cNvPr>
            <p:cNvSpPr txBox="1"/>
            <p:nvPr/>
          </p:nvSpPr>
          <p:spPr>
            <a:xfrm>
              <a:off x="1716325" y="3436498"/>
              <a:ext cx="1426998" cy="278889"/>
            </a:xfrm>
            <a:prstGeom prst="rect">
              <a:avLst/>
            </a:prstGeom>
            <a:noFill/>
            <a:ln>
              <a:noFill/>
            </a:ln>
          </p:spPr>
          <p:txBody>
            <a:bodyPr wrap="square" rtlCol="0">
              <a:spAutoFit/>
            </a:bodyPr>
            <a:lstStyle/>
            <a:p>
              <a:pPr algn="ctr"/>
              <a:r>
                <a:rPr lang="en-GB" sz="2400" b="1" dirty="0">
                  <a:solidFill>
                    <a:schemeClr val="bg1"/>
                  </a:solidFill>
                </a:rPr>
                <a:t>LINEAR</a:t>
              </a:r>
            </a:p>
          </p:txBody>
        </p:sp>
      </p:grpSp>
    </p:spTree>
    <p:extLst>
      <p:ext uri="{BB962C8B-B14F-4D97-AF65-F5344CB8AC3E}">
        <p14:creationId xmlns:p14="http://schemas.microsoft.com/office/powerpoint/2010/main" val="214121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7DEE8-9769-DD6D-CF73-AAA14CEC7A5E}"/>
              </a:ext>
            </a:extLst>
          </p:cNvPr>
          <p:cNvSpPr>
            <a:spLocks noGrp="1"/>
          </p:cNvSpPr>
          <p:nvPr>
            <p:ph type="title"/>
          </p:nvPr>
        </p:nvSpPr>
        <p:spPr/>
        <p:txBody>
          <a:bodyPr/>
          <a:lstStyle/>
          <a:p>
            <a:r>
              <a:rPr lang="en-GB" dirty="0"/>
              <a:t>Mechanisms of and barriers to facilitating research use</a:t>
            </a:r>
            <a:br>
              <a:rPr lang="en-GB" dirty="0"/>
            </a:br>
            <a:r>
              <a:rPr lang="en-GB" i="1" dirty="0"/>
              <a:t>Linear mechanisms and barriers</a:t>
            </a:r>
            <a:endParaRPr lang="en-GB" dirty="0"/>
          </a:p>
        </p:txBody>
      </p:sp>
      <p:graphicFrame>
        <p:nvGraphicFramePr>
          <p:cNvPr id="3" name="Chart 2">
            <a:extLst>
              <a:ext uri="{FF2B5EF4-FFF2-40B4-BE49-F238E27FC236}">
                <a16:creationId xmlns:a16="http://schemas.microsoft.com/office/drawing/2014/main" id="{B51B6FA1-AD01-43CA-A79A-B2B9B4F0424E}"/>
              </a:ext>
            </a:extLst>
          </p:cNvPr>
          <p:cNvGraphicFramePr>
            <a:graphicFrameLocks/>
          </p:cNvGraphicFramePr>
          <p:nvPr>
            <p:extLst>
              <p:ext uri="{D42A27DB-BD31-4B8C-83A1-F6EECF244321}">
                <p14:modId xmlns:p14="http://schemas.microsoft.com/office/powerpoint/2010/main" val="2336806660"/>
              </p:ext>
            </p:extLst>
          </p:nvPr>
        </p:nvGraphicFramePr>
        <p:xfrm>
          <a:off x="533400" y="1346200"/>
          <a:ext cx="6070600" cy="460724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FD808276-E9DC-435D-B0B2-D7F8969D8398}"/>
              </a:ext>
            </a:extLst>
          </p:cNvPr>
          <p:cNvGraphicFramePr>
            <a:graphicFrameLocks/>
          </p:cNvGraphicFramePr>
          <p:nvPr>
            <p:extLst>
              <p:ext uri="{D42A27DB-BD31-4B8C-83A1-F6EECF244321}">
                <p14:modId xmlns:p14="http://schemas.microsoft.com/office/powerpoint/2010/main" val="720882110"/>
              </p:ext>
            </p:extLst>
          </p:nvPr>
        </p:nvGraphicFramePr>
        <p:xfrm>
          <a:off x="6811648" y="1967048"/>
          <a:ext cx="4783451" cy="3934143"/>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angle 4">
            <a:extLst>
              <a:ext uri="{FF2B5EF4-FFF2-40B4-BE49-F238E27FC236}">
                <a16:creationId xmlns:a16="http://schemas.microsoft.com/office/drawing/2014/main" id="{8026379E-03EE-AD90-09AA-102666E4CA5F}"/>
              </a:ext>
            </a:extLst>
          </p:cNvPr>
          <p:cNvSpPr/>
          <p:nvPr/>
        </p:nvSpPr>
        <p:spPr>
          <a:xfrm>
            <a:off x="6755447" y="6591301"/>
            <a:ext cx="4352612"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727272"/>
                </a:solidFill>
                <a:effectLst/>
                <a:uLnTx/>
                <a:uFillTx/>
                <a:latin typeface="Arial Narrow" panose="020B0606020202030204" pitchFamily="34" charset="0"/>
              </a:rPr>
              <a:t>Source: </a:t>
            </a:r>
            <a:r>
              <a:rPr kumimoji="0" lang="en-US" sz="1000" b="0" i="0" u="none" strike="noStrike" kern="1200" cap="none" spc="0" normalizeH="0" baseline="0" noProof="0" dirty="0">
                <a:ln>
                  <a:noFill/>
                </a:ln>
                <a:solidFill>
                  <a:srgbClr val="727272"/>
                </a:solidFill>
                <a:effectLst/>
                <a:uLnTx/>
                <a:uFillTx/>
                <a:latin typeface="Arial Narrow" panose="020B0606020202030204" pitchFamily="34" charset="0"/>
              </a:rPr>
              <a:t>OECD (2022), Who cares about using education research in policy and practice?</a:t>
            </a:r>
            <a:endParaRPr kumimoji="0" lang="en-GB" sz="1000" b="0" i="0" u="none" strike="noStrike" kern="1200" cap="none" spc="0" normalizeH="0" baseline="0" noProof="0" dirty="0">
              <a:ln>
                <a:noFill/>
              </a:ln>
              <a:solidFill>
                <a:srgbClr val="727272"/>
              </a:solidFill>
              <a:effectLst/>
              <a:uLnTx/>
              <a:uFillTx/>
              <a:latin typeface="Arial Narrow" panose="020B0606020202030204" pitchFamily="34" charset="0"/>
            </a:endParaRPr>
          </a:p>
        </p:txBody>
      </p:sp>
      <p:sp>
        <p:nvSpPr>
          <p:cNvPr id="6" name="Rectangle 5">
            <a:extLst>
              <a:ext uri="{FF2B5EF4-FFF2-40B4-BE49-F238E27FC236}">
                <a16:creationId xmlns:a16="http://schemas.microsoft.com/office/drawing/2014/main" id="{5464EF2B-51CB-CC30-1875-56CA6A68FBF2}"/>
              </a:ext>
            </a:extLst>
          </p:cNvPr>
          <p:cNvSpPr/>
          <p:nvPr/>
        </p:nvSpPr>
        <p:spPr>
          <a:xfrm>
            <a:off x="4453128" y="548640"/>
            <a:ext cx="1243584" cy="461805"/>
          </a:xfrm>
          <a:prstGeom prst="rect">
            <a:avLst/>
          </a:prstGeom>
          <a:solidFill>
            <a:srgbClr val="FF0000">
              <a:alpha val="1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1BEDB837-D11D-6047-B93D-51D958104BAF}"/>
              </a:ext>
            </a:extLst>
          </p:cNvPr>
          <p:cNvSpPr/>
          <p:nvPr/>
        </p:nvSpPr>
        <p:spPr>
          <a:xfrm>
            <a:off x="6671754" y="1443395"/>
            <a:ext cx="5520245" cy="4981448"/>
          </a:xfrm>
          <a:prstGeom prst="rect">
            <a:avLst/>
          </a:prstGeom>
          <a:solidFill>
            <a:srgbClr val="FF0000">
              <a:alpha val="1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35596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6"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7DEE8-9769-DD6D-CF73-AAA14CEC7A5E}"/>
              </a:ext>
            </a:extLst>
          </p:cNvPr>
          <p:cNvSpPr>
            <a:spLocks noGrp="1"/>
          </p:cNvSpPr>
          <p:nvPr>
            <p:ph type="title"/>
          </p:nvPr>
        </p:nvSpPr>
        <p:spPr/>
        <p:txBody>
          <a:bodyPr/>
          <a:lstStyle/>
          <a:p>
            <a:r>
              <a:rPr lang="en-GB" dirty="0"/>
              <a:t>Mechanisms of and barriers to facilitating research use</a:t>
            </a:r>
            <a:br>
              <a:rPr lang="en-GB" dirty="0"/>
            </a:br>
            <a:r>
              <a:rPr lang="en-GB" i="1" dirty="0">
                <a:solidFill>
                  <a:srgbClr val="00B0F0"/>
                </a:solidFill>
              </a:rPr>
              <a:t>Relational mechanisms </a:t>
            </a:r>
            <a:r>
              <a:rPr lang="en-GB" i="1" dirty="0"/>
              <a:t>and barriers</a:t>
            </a:r>
            <a:endParaRPr lang="en-GB" dirty="0"/>
          </a:p>
        </p:txBody>
      </p:sp>
      <p:sp>
        <p:nvSpPr>
          <p:cNvPr id="5" name="Rectangle 4">
            <a:extLst>
              <a:ext uri="{FF2B5EF4-FFF2-40B4-BE49-F238E27FC236}">
                <a16:creationId xmlns:a16="http://schemas.microsoft.com/office/drawing/2014/main" id="{8026379E-03EE-AD90-09AA-102666E4CA5F}"/>
              </a:ext>
            </a:extLst>
          </p:cNvPr>
          <p:cNvSpPr/>
          <p:nvPr/>
        </p:nvSpPr>
        <p:spPr>
          <a:xfrm>
            <a:off x="6755447" y="6591301"/>
            <a:ext cx="4352612"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727272"/>
                </a:solidFill>
                <a:effectLst/>
                <a:uLnTx/>
                <a:uFillTx/>
                <a:latin typeface="Arial Narrow" panose="020B0606020202030204" pitchFamily="34" charset="0"/>
              </a:rPr>
              <a:t>Source: </a:t>
            </a:r>
            <a:r>
              <a:rPr kumimoji="0" lang="en-US" sz="1000" b="0" i="0" u="none" strike="noStrike" kern="1200" cap="none" spc="0" normalizeH="0" baseline="0" noProof="0" dirty="0">
                <a:ln>
                  <a:noFill/>
                </a:ln>
                <a:solidFill>
                  <a:srgbClr val="727272"/>
                </a:solidFill>
                <a:effectLst/>
                <a:uLnTx/>
                <a:uFillTx/>
                <a:latin typeface="Arial Narrow" panose="020B0606020202030204" pitchFamily="34" charset="0"/>
              </a:rPr>
              <a:t>OECD (2022), Who cares about using education research in policy and practice?</a:t>
            </a:r>
            <a:endParaRPr kumimoji="0" lang="en-GB" sz="1000" b="0" i="0" u="none" strike="noStrike" kern="1200" cap="none" spc="0" normalizeH="0" baseline="0" noProof="0" dirty="0">
              <a:ln>
                <a:noFill/>
              </a:ln>
              <a:solidFill>
                <a:srgbClr val="727272"/>
              </a:solidFill>
              <a:effectLst/>
              <a:uLnTx/>
              <a:uFillTx/>
              <a:latin typeface="Arial Narrow" panose="020B0606020202030204" pitchFamily="34" charset="0"/>
            </a:endParaRPr>
          </a:p>
        </p:txBody>
      </p:sp>
      <p:graphicFrame>
        <p:nvGraphicFramePr>
          <p:cNvPr id="6" name="Chart 5">
            <a:extLst>
              <a:ext uri="{FF2B5EF4-FFF2-40B4-BE49-F238E27FC236}">
                <a16:creationId xmlns:a16="http://schemas.microsoft.com/office/drawing/2014/main" id="{2806E9C3-006E-4F7A-8E37-0ECC2EC936F5}"/>
              </a:ext>
            </a:extLst>
          </p:cNvPr>
          <p:cNvGraphicFramePr>
            <a:graphicFrameLocks/>
          </p:cNvGraphicFramePr>
          <p:nvPr>
            <p:extLst>
              <p:ext uri="{D42A27DB-BD31-4B8C-83A1-F6EECF244321}">
                <p14:modId xmlns:p14="http://schemas.microsoft.com/office/powerpoint/2010/main" val="3960487312"/>
              </p:ext>
            </p:extLst>
          </p:nvPr>
        </p:nvGraphicFramePr>
        <p:xfrm>
          <a:off x="138545" y="2592195"/>
          <a:ext cx="5815923" cy="34974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FB023E66-B7B5-4476-82A6-2F7D2335418E}"/>
              </a:ext>
            </a:extLst>
          </p:cNvPr>
          <p:cNvGraphicFramePr>
            <a:graphicFrameLocks/>
          </p:cNvGraphicFramePr>
          <p:nvPr>
            <p:extLst>
              <p:ext uri="{D42A27DB-BD31-4B8C-83A1-F6EECF244321}">
                <p14:modId xmlns:p14="http://schemas.microsoft.com/office/powerpoint/2010/main" val="2161623538"/>
              </p:ext>
            </p:extLst>
          </p:nvPr>
        </p:nvGraphicFramePr>
        <p:xfrm>
          <a:off x="6309364" y="1676400"/>
          <a:ext cx="5744091" cy="4413250"/>
        </p:xfrm>
        <a:graphic>
          <a:graphicData uri="http://schemas.openxmlformats.org/drawingml/2006/chart">
            <c:chart xmlns:c="http://schemas.openxmlformats.org/drawingml/2006/chart" xmlns:r="http://schemas.openxmlformats.org/officeDocument/2006/relationships" r:id="rId4"/>
          </a:graphicData>
        </a:graphic>
      </p:graphicFrame>
      <p:sp>
        <p:nvSpPr>
          <p:cNvPr id="3" name="Rectangle 2">
            <a:extLst>
              <a:ext uri="{FF2B5EF4-FFF2-40B4-BE49-F238E27FC236}">
                <a16:creationId xmlns:a16="http://schemas.microsoft.com/office/drawing/2014/main" id="{152DA4B7-9AFB-F212-4EA8-7079F05CED0B}"/>
              </a:ext>
            </a:extLst>
          </p:cNvPr>
          <p:cNvSpPr/>
          <p:nvPr/>
        </p:nvSpPr>
        <p:spPr>
          <a:xfrm>
            <a:off x="5000200" y="537446"/>
            <a:ext cx="1347664" cy="461805"/>
          </a:xfrm>
          <a:prstGeom prst="rect">
            <a:avLst/>
          </a:prstGeom>
          <a:solidFill>
            <a:srgbClr val="FF0000">
              <a:alpha val="1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3F4FF8A4-2906-ABB5-1507-5976714B858F}"/>
              </a:ext>
            </a:extLst>
          </p:cNvPr>
          <p:cNvSpPr/>
          <p:nvPr/>
        </p:nvSpPr>
        <p:spPr>
          <a:xfrm>
            <a:off x="6209744" y="1443395"/>
            <a:ext cx="5982256" cy="4981448"/>
          </a:xfrm>
          <a:prstGeom prst="rect">
            <a:avLst/>
          </a:prstGeom>
          <a:solidFill>
            <a:srgbClr val="FF0000">
              <a:alpha val="1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459110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3" grpId="0" animBg="1"/>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7DEE8-9769-DD6D-CF73-AAA14CEC7A5E}"/>
              </a:ext>
            </a:extLst>
          </p:cNvPr>
          <p:cNvSpPr>
            <a:spLocks noGrp="1"/>
          </p:cNvSpPr>
          <p:nvPr>
            <p:ph type="title"/>
          </p:nvPr>
        </p:nvSpPr>
        <p:spPr/>
        <p:txBody>
          <a:bodyPr/>
          <a:lstStyle/>
          <a:p>
            <a:r>
              <a:rPr lang="en-GB" dirty="0"/>
              <a:t>Mechanisms of and barriers to facilitating research use</a:t>
            </a:r>
            <a:br>
              <a:rPr lang="en-GB" dirty="0"/>
            </a:br>
            <a:r>
              <a:rPr lang="en-GB" i="1" dirty="0">
                <a:solidFill>
                  <a:schemeClr val="accent3">
                    <a:lumMod val="75000"/>
                  </a:schemeClr>
                </a:solidFill>
              </a:rPr>
              <a:t>System mechanisms </a:t>
            </a:r>
            <a:r>
              <a:rPr lang="en-GB" i="1" dirty="0"/>
              <a:t>and barriers</a:t>
            </a:r>
            <a:endParaRPr lang="en-GB" dirty="0"/>
          </a:p>
        </p:txBody>
      </p:sp>
      <p:sp>
        <p:nvSpPr>
          <p:cNvPr id="5" name="Rectangle 4">
            <a:extLst>
              <a:ext uri="{FF2B5EF4-FFF2-40B4-BE49-F238E27FC236}">
                <a16:creationId xmlns:a16="http://schemas.microsoft.com/office/drawing/2014/main" id="{8026379E-03EE-AD90-09AA-102666E4CA5F}"/>
              </a:ext>
            </a:extLst>
          </p:cNvPr>
          <p:cNvSpPr/>
          <p:nvPr/>
        </p:nvSpPr>
        <p:spPr>
          <a:xfrm>
            <a:off x="6755447" y="6591301"/>
            <a:ext cx="4352612"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727272"/>
                </a:solidFill>
                <a:effectLst/>
                <a:uLnTx/>
                <a:uFillTx/>
                <a:latin typeface="Arial Narrow" panose="020B0606020202030204" pitchFamily="34" charset="0"/>
              </a:rPr>
              <a:t>Source: </a:t>
            </a:r>
            <a:r>
              <a:rPr kumimoji="0" lang="en-US" sz="1000" b="0" i="0" u="none" strike="noStrike" kern="1200" cap="none" spc="0" normalizeH="0" baseline="0" noProof="0" dirty="0">
                <a:ln>
                  <a:noFill/>
                </a:ln>
                <a:solidFill>
                  <a:srgbClr val="727272"/>
                </a:solidFill>
                <a:effectLst/>
                <a:uLnTx/>
                <a:uFillTx/>
                <a:latin typeface="Arial Narrow" panose="020B0606020202030204" pitchFamily="34" charset="0"/>
              </a:rPr>
              <a:t>OECD (2022), Who cares about using education research in policy and practice?</a:t>
            </a:r>
            <a:endParaRPr kumimoji="0" lang="en-GB" sz="1000" b="0" i="0" u="none" strike="noStrike" kern="1200" cap="none" spc="0" normalizeH="0" baseline="0" noProof="0" dirty="0">
              <a:ln>
                <a:noFill/>
              </a:ln>
              <a:solidFill>
                <a:srgbClr val="727272"/>
              </a:solidFill>
              <a:effectLst/>
              <a:uLnTx/>
              <a:uFillTx/>
              <a:latin typeface="Arial Narrow" panose="020B0606020202030204" pitchFamily="34" charset="0"/>
            </a:endParaRPr>
          </a:p>
        </p:txBody>
      </p:sp>
      <p:graphicFrame>
        <p:nvGraphicFramePr>
          <p:cNvPr id="6" name="Chart 5">
            <a:extLst>
              <a:ext uri="{FF2B5EF4-FFF2-40B4-BE49-F238E27FC236}">
                <a16:creationId xmlns:a16="http://schemas.microsoft.com/office/drawing/2014/main" id="{6B1D2AB2-C112-4CA6-B50C-54AC39267B59}"/>
              </a:ext>
            </a:extLst>
          </p:cNvPr>
          <p:cNvGraphicFramePr>
            <a:graphicFrameLocks/>
          </p:cNvGraphicFramePr>
          <p:nvPr>
            <p:extLst>
              <p:ext uri="{D42A27DB-BD31-4B8C-83A1-F6EECF244321}">
                <p14:modId xmlns:p14="http://schemas.microsoft.com/office/powerpoint/2010/main" val="313655806"/>
              </p:ext>
            </p:extLst>
          </p:nvPr>
        </p:nvGraphicFramePr>
        <p:xfrm>
          <a:off x="374073" y="2567413"/>
          <a:ext cx="5639971" cy="37190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5F32626E-6C57-41A3-9350-F2C00F3556FB}"/>
              </a:ext>
            </a:extLst>
          </p:cNvPr>
          <p:cNvGraphicFramePr>
            <a:graphicFrameLocks/>
          </p:cNvGraphicFramePr>
          <p:nvPr>
            <p:extLst>
              <p:ext uri="{D42A27DB-BD31-4B8C-83A1-F6EECF244321}">
                <p14:modId xmlns:p14="http://schemas.microsoft.com/office/powerpoint/2010/main" val="2221443849"/>
              </p:ext>
            </p:extLst>
          </p:nvPr>
        </p:nvGraphicFramePr>
        <p:xfrm>
          <a:off x="6342021" y="1778000"/>
          <a:ext cx="5475906" cy="4508500"/>
        </p:xfrm>
        <a:graphic>
          <a:graphicData uri="http://schemas.openxmlformats.org/drawingml/2006/chart">
            <c:chart xmlns:c="http://schemas.openxmlformats.org/drawingml/2006/chart" xmlns:r="http://schemas.openxmlformats.org/officeDocument/2006/relationships" r:id="rId4"/>
          </a:graphicData>
        </a:graphic>
      </p:graphicFrame>
      <p:sp>
        <p:nvSpPr>
          <p:cNvPr id="3" name="Rectangle 2">
            <a:extLst>
              <a:ext uri="{FF2B5EF4-FFF2-40B4-BE49-F238E27FC236}">
                <a16:creationId xmlns:a16="http://schemas.microsoft.com/office/drawing/2014/main" id="{CEFB7B3E-81AF-B224-32B6-6299B5A0B48C}"/>
              </a:ext>
            </a:extLst>
          </p:cNvPr>
          <p:cNvSpPr/>
          <p:nvPr/>
        </p:nvSpPr>
        <p:spPr>
          <a:xfrm>
            <a:off x="4539753" y="548640"/>
            <a:ext cx="1243584" cy="461805"/>
          </a:xfrm>
          <a:prstGeom prst="rect">
            <a:avLst/>
          </a:prstGeom>
          <a:solidFill>
            <a:srgbClr val="FF0000">
              <a:alpha val="1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4DD288B1-4FAA-3348-CF8E-1621E4139E90}"/>
              </a:ext>
            </a:extLst>
          </p:cNvPr>
          <p:cNvSpPr/>
          <p:nvPr/>
        </p:nvSpPr>
        <p:spPr>
          <a:xfrm>
            <a:off x="6177958" y="1443395"/>
            <a:ext cx="6014041" cy="4981448"/>
          </a:xfrm>
          <a:prstGeom prst="rect">
            <a:avLst/>
          </a:prstGeom>
          <a:solidFill>
            <a:srgbClr val="FF0000">
              <a:alpha val="1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102185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3" grpId="0" animBg="1"/>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E224B-113E-3903-EA43-9E0665346362}"/>
              </a:ext>
            </a:extLst>
          </p:cNvPr>
          <p:cNvSpPr>
            <a:spLocks noGrp="1"/>
          </p:cNvSpPr>
          <p:nvPr>
            <p:ph type="title"/>
          </p:nvPr>
        </p:nvSpPr>
        <p:spPr/>
        <p:txBody>
          <a:bodyPr/>
          <a:lstStyle/>
          <a:p>
            <a:r>
              <a:rPr lang="en-GB"/>
              <a:t>Learning opportunities for teachers are lacking </a:t>
            </a:r>
          </a:p>
        </p:txBody>
      </p:sp>
      <p:sp>
        <p:nvSpPr>
          <p:cNvPr id="6" name="Rectangle 5">
            <a:extLst>
              <a:ext uri="{FF2B5EF4-FFF2-40B4-BE49-F238E27FC236}">
                <a16:creationId xmlns:a16="http://schemas.microsoft.com/office/drawing/2014/main" id="{AF3BECDF-DED8-AD12-B22B-CA272F123DA6}"/>
              </a:ext>
            </a:extLst>
          </p:cNvPr>
          <p:cNvSpPr/>
          <p:nvPr/>
        </p:nvSpPr>
        <p:spPr>
          <a:xfrm>
            <a:off x="0" y="6611779"/>
            <a:ext cx="468522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727272"/>
                </a:solidFill>
                <a:effectLst/>
                <a:uLnTx/>
                <a:uFillTx/>
                <a:latin typeface="Arial Narrow" panose="020B0606020202030204" pitchFamily="34" charset="0"/>
              </a:rPr>
              <a:t>Source: </a:t>
            </a:r>
            <a:r>
              <a:rPr kumimoji="0" lang="en-US" sz="1000" b="0" i="0" u="none" strike="noStrike" kern="1200" cap="none" spc="0" normalizeH="0" baseline="0" noProof="0">
                <a:ln>
                  <a:noFill/>
                </a:ln>
                <a:solidFill>
                  <a:srgbClr val="727272"/>
                </a:solidFill>
                <a:effectLst/>
                <a:uLnTx/>
                <a:uFillTx/>
                <a:latin typeface="Arial Narrow" panose="020B0606020202030204" pitchFamily="34" charset="0"/>
              </a:rPr>
              <a:t>OECD (2023), Who really cares about using education research in policy and practice?</a:t>
            </a:r>
            <a:endParaRPr kumimoji="0" lang="en-GB" sz="1000" b="0" i="0" u="none" strike="noStrike" kern="1200" cap="none" spc="0" normalizeH="0" baseline="0" noProof="0">
              <a:ln>
                <a:noFill/>
              </a:ln>
              <a:solidFill>
                <a:srgbClr val="727272"/>
              </a:solidFill>
              <a:effectLst/>
              <a:uLnTx/>
              <a:uFillTx/>
              <a:latin typeface="Arial Narrow" panose="020B0606020202030204" pitchFamily="34" charset="0"/>
            </a:endParaRPr>
          </a:p>
        </p:txBody>
      </p:sp>
      <p:sp>
        <p:nvSpPr>
          <p:cNvPr id="7" name="TextBox 6">
            <a:extLst>
              <a:ext uri="{FF2B5EF4-FFF2-40B4-BE49-F238E27FC236}">
                <a16:creationId xmlns:a16="http://schemas.microsoft.com/office/drawing/2014/main" id="{F7AF0888-3C75-DF73-AA89-71EA4F3765F9}"/>
              </a:ext>
            </a:extLst>
          </p:cNvPr>
          <p:cNvSpPr txBox="1"/>
          <p:nvPr/>
        </p:nvSpPr>
        <p:spPr>
          <a:xfrm>
            <a:off x="838213" y="1161035"/>
            <a:ext cx="7964040" cy="369332"/>
          </a:xfrm>
          <a:prstGeom prst="rect">
            <a:avLst/>
          </a:prstGeom>
          <a:noFill/>
        </p:spPr>
        <p:txBody>
          <a:bodyPr wrap="none" rtlCol="0">
            <a:spAutoFit/>
          </a:bodyPr>
          <a:lstStyle/>
          <a:p>
            <a:r>
              <a:rPr lang="en-US">
                <a:latin typeface="Arial Narrow" panose="020B0606020202030204" pitchFamily="34" charset="0"/>
              </a:rPr>
              <a:t>Percentage of systems reporting skills as reported or mostly covered by ITE and CPD (2021)</a:t>
            </a:r>
            <a:endParaRPr lang="en-GB">
              <a:latin typeface="Arial Narrow" panose="020B0606020202030204" pitchFamily="34" charset="0"/>
            </a:endParaRPr>
          </a:p>
        </p:txBody>
      </p:sp>
      <p:grpSp>
        <p:nvGrpSpPr>
          <p:cNvPr id="4" name="Group 3">
            <a:extLst>
              <a:ext uri="{FF2B5EF4-FFF2-40B4-BE49-F238E27FC236}">
                <a16:creationId xmlns:a16="http://schemas.microsoft.com/office/drawing/2014/main" id="{C4158AFB-231C-47BF-8210-9151CA46B47A}"/>
              </a:ext>
            </a:extLst>
          </p:cNvPr>
          <p:cNvGrpSpPr/>
          <p:nvPr/>
        </p:nvGrpSpPr>
        <p:grpSpPr>
          <a:xfrm>
            <a:off x="1341643" y="1780722"/>
            <a:ext cx="9922705" cy="4831057"/>
            <a:chOff x="0" y="-5"/>
            <a:chExt cx="7719145" cy="3622419"/>
          </a:xfrm>
        </p:grpSpPr>
        <p:graphicFrame>
          <p:nvGraphicFramePr>
            <p:cNvPr id="5" name="Chart 4">
              <a:extLst>
                <a:ext uri="{FF2B5EF4-FFF2-40B4-BE49-F238E27FC236}">
                  <a16:creationId xmlns:a16="http://schemas.microsoft.com/office/drawing/2014/main" id="{19C72663-9E1F-1EF4-BA7F-46EAC61921E1}"/>
                </a:ext>
              </a:extLst>
            </p:cNvPr>
            <p:cNvGraphicFramePr>
              <a:graphicFrameLocks/>
            </p:cNvGraphicFramePr>
            <p:nvPr/>
          </p:nvGraphicFramePr>
          <p:xfrm>
            <a:off x="0" y="0"/>
            <a:ext cx="7719145" cy="362241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3">
              <a:extLst>
                <a:ext uri="{FF2B5EF4-FFF2-40B4-BE49-F238E27FC236}">
                  <a16:creationId xmlns:a16="http://schemas.microsoft.com/office/drawing/2014/main" id="{75643E26-A815-FE68-CD8F-357ADD0BDCA3}"/>
                </a:ext>
              </a:extLst>
            </p:cNvPr>
            <p:cNvSpPr txBox="1"/>
            <p:nvPr/>
          </p:nvSpPr>
          <p:spPr>
            <a:xfrm>
              <a:off x="4403087" y="-5"/>
              <a:ext cx="362499" cy="269022"/>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1400" b="1">
                  <a:solidFill>
                    <a:srgbClr val="032E61"/>
                  </a:solidFill>
                  <a:latin typeface="Arial Narrow" panose="020B0606020202030204" pitchFamily="34" charset="0"/>
                </a:rPr>
                <a:t>Initial Teacher Education</a:t>
              </a:r>
            </a:p>
          </p:txBody>
        </p:sp>
        <p:sp>
          <p:nvSpPr>
            <p:cNvPr id="9" name="TextBox 4">
              <a:extLst>
                <a:ext uri="{FF2B5EF4-FFF2-40B4-BE49-F238E27FC236}">
                  <a16:creationId xmlns:a16="http://schemas.microsoft.com/office/drawing/2014/main" id="{B88E5420-3FB1-6331-B7B4-9FEA3EC210F0}"/>
                </a:ext>
              </a:extLst>
            </p:cNvPr>
            <p:cNvSpPr txBox="1"/>
            <p:nvPr/>
          </p:nvSpPr>
          <p:spPr>
            <a:xfrm>
              <a:off x="6360956" y="-5"/>
              <a:ext cx="426980" cy="269022"/>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indent="0" algn="ctr"/>
              <a:r>
                <a:rPr lang="en-US" sz="1400" b="1">
                  <a:solidFill>
                    <a:srgbClr val="00B5B5"/>
                  </a:solidFill>
                  <a:latin typeface="Arial Narrow" panose="020B0606020202030204" pitchFamily="34" charset="0"/>
                </a:rPr>
                <a:t>Continuous Professional </a:t>
              </a:r>
              <a:r>
                <a:rPr lang="en-US" sz="1400" b="1" err="1">
                  <a:solidFill>
                    <a:srgbClr val="00B5B5"/>
                  </a:solidFill>
                  <a:latin typeface="Arial Narrow" panose="020B0606020202030204" pitchFamily="34" charset="0"/>
                </a:rPr>
                <a:t>Devt</a:t>
              </a:r>
              <a:r>
                <a:rPr lang="en-US" sz="1400" b="1">
                  <a:solidFill>
                    <a:srgbClr val="00B5B5"/>
                  </a:solidFill>
                  <a:latin typeface="Arial Narrow" panose="020B0606020202030204" pitchFamily="34" charset="0"/>
                </a:rPr>
                <a:t>.</a:t>
              </a:r>
            </a:p>
          </p:txBody>
        </p:sp>
      </p:grpSp>
    </p:spTree>
    <p:extLst>
      <p:ext uri="{BB962C8B-B14F-4D97-AF65-F5344CB8AC3E}">
        <p14:creationId xmlns:p14="http://schemas.microsoft.com/office/powerpoint/2010/main" val="4016646233"/>
      </p:ext>
    </p:extLst>
  </p:cSld>
  <p:clrMapOvr>
    <a:masterClrMapping/>
  </p:clrMapOvr>
  <p:transition spd="med">
    <p:pull/>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74A7CA-127B-EF2D-ED4A-75D3443355D5}"/>
              </a:ext>
            </a:extLst>
          </p:cNvPr>
          <p:cNvSpPr>
            <a:spLocks noGrp="1"/>
          </p:cNvSpPr>
          <p:nvPr>
            <p:ph type="body" sz="quarter" idx="14"/>
          </p:nvPr>
        </p:nvSpPr>
        <p:spPr/>
        <p:txBody>
          <a:bodyPr/>
          <a:lstStyle/>
          <a:p>
            <a:r>
              <a:rPr lang="en-GB"/>
              <a:t>Thank you</a:t>
            </a:r>
          </a:p>
        </p:txBody>
      </p:sp>
      <p:sp>
        <p:nvSpPr>
          <p:cNvPr id="3" name="Text Placeholder 1">
            <a:extLst>
              <a:ext uri="{FF2B5EF4-FFF2-40B4-BE49-F238E27FC236}">
                <a16:creationId xmlns:a16="http://schemas.microsoft.com/office/drawing/2014/main" id="{193A862E-7AC0-B298-2421-13C48D6D1953}"/>
              </a:ext>
            </a:extLst>
          </p:cNvPr>
          <p:cNvSpPr txBox="1">
            <a:spLocks/>
          </p:cNvSpPr>
          <p:nvPr/>
        </p:nvSpPr>
        <p:spPr>
          <a:xfrm>
            <a:off x="2044954" y="4050869"/>
            <a:ext cx="8102093" cy="1056117"/>
          </a:xfrm>
          <a:prstGeom prst="rect">
            <a:avLst/>
          </a:prstGeom>
        </p:spPr>
        <p:txBody>
          <a:bodyPr vert="horz" lIns="91440" tIns="45720" rIns="91440" bIns="45720" rtlCol="0" anchor="ctr">
            <a:normAutofit/>
          </a:bodyPr>
          <a:lstStyle>
            <a:lvl1pPr marL="0" marR="0" indent="0" algn="ctr" defTabSz="914377" rtl="0" eaLnBrk="1" fontAlgn="auto" latinLnBrk="0" hangingPunct="1">
              <a:lnSpc>
                <a:spcPct val="90000"/>
              </a:lnSpc>
              <a:spcBef>
                <a:spcPts val="0"/>
              </a:spcBef>
              <a:spcAft>
                <a:spcPts val="0"/>
              </a:spcAft>
              <a:buClrTx/>
              <a:buSzTx/>
              <a:buFont typeface="Arial" panose="020B0604020202020204" pitchFamily="34" charset="0"/>
              <a:buNone/>
              <a:tabLst/>
              <a:defRPr sz="5333" b="1" kern="1200" baseline="0">
                <a:solidFill>
                  <a:schemeClr val="bg1"/>
                </a:solidFill>
                <a:latin typeface="+mn-lt"/>
                <a:ea typeface="+mn-ea"/>
                <a:cs typeface="+mn-cs"/>
              </a:defRPr>
            </a:lvl1pPr>
            <a:lvl2pPr marL="457189" indent="0" algn="ctr" defTabSz="914377" rtl="0" eaLnBrk="1" latinLnBrk="0" hangingPunct="1">
              <a:lnSpc>
                <a:spcPct val="90000"/>
              </a:lnSpc>
              <a:spcBef>
                <a:spcPts val="500"/>
              </a:spcBef>
              <a:buClr>
                <a:srgbClr val="00B5B5"/>
              </a:buClr>
              <a:buFont typeface="Wingdings" panose="05000000000000000000" pitchFamily="2" charset="2"/>
              <a:buNone/>
              <a:defRPr sz="2133" kern="1200">
                <a:solidFill>
                  <a:schemeClr val="tx1"/>
                </a:solidFill>
                <a:latin typeface="+mn-lt"/>
                <a:ea typeface="+mn-ea"/>
                <a:cs typeface="+mn-cs"/>
              </a:defRPr>
            </a:lvl2pPr>
            <a:lvl3pPr marL="914377" indent="0" algn="ctr" defTabSz="914377" rtl="0" eaLnBrk="1" latinLnBrk="0" hangingPunct="1">
              <a:lnSpc>
                <a:spcPct val="90000"/>
              </a:lnSpc>
              <a:spcBef>
                <a:spcPts val="500"/>
              </a:spcBef>
              <a:buClr>
                <a:srgbClr val="79AF02"/>
              </a:buClr>
              <a:buSzPct val="90000"/>
              <a:buFont typeface="Arial" panose="020B0604020202020204" pitchFamily="34" charset="0"/>
              <a:buNone/>
              <a:defRPr sz="2133" kern="1200">
                <a:solidFill>
                  <a:schemeClr val="tx1"/>
                </a:solidFill>
                <a:latin typeface="+mn-lt"/>
                <a:ea typeface="+mn-ea"/>
                <a:cs typeface="+mn-cs"/>
              </a:defRPr>
            </a:lvl3pPr>
            <a:lvl4pPr marL="1371566" indent="0" algn="ctr" defTabSz="914377" rtl="0" eaLnBrk="1" latinLnBrk="0" hangingPunct="1">
              <a:lnSpc>
                <a:spcPct val="90000"/>
              </a:lnSpc>
              <a:spcBef>
                <a:spcPts val="500"/>
              </a:spcBef>
              <a:buFont typeface="Calibri" panose="020F0502020204030204" pitchFamily="34" charset="0"/>
              <a:buNone/>
              <a:defRPr sz="2133" kern="1200">
                <a:solidFill>
                  <a:schemeClr val="tx1"/>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200"/>
              <a:t>Andreas.Schleicher@oecd.org</a:t>
            </a:r>
          </a:p>
        </p:txBody>
      </p:sp>
    </p:spTree>
    <p:extLst>
      <p:ext uri="{BB962C8B-B14F-4D97-AF65-F5344CB8AC3E}">
        <p14:creationId xmlns:p14="http://schemas.microsoft.com/office/powerpoint/2010/main" val="2267259718"/>
      </p:ext>
    </p:extLst>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a:extLst>
              <a:ext uri="{FF2B5EF4-FFF2-40B4-BE49-F238E27FC236}">
                <a16:creationId xmlns:a16="http://schemas.microsoft.com/office/drawing/2014/main" id="{B333D353-6CA8-F234-74B1-9A45532017F0}"/>
              </a:ext>
            </a:extLst>
          </p:cNvPr>
          <p:cNvSpPr txBox="1">
            <a:spLocks noChangeArrowheads="1"/>
          </p:cNvSpPr>
          <p:nvPr/>
        </p:nvSpPr>
        <p:spPr bwMode="auto">
          <a:xfrm>
            <a:off x="2782888" y="5445125"/>
            <a:ext cx="7885112" cy="42703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r">
              <a:spcBef>
                <a:spcPct val="50000"/>
              </a:spcBef>
            </a:pPr>
            <a:r>
              <a:rPr lang="en-GB" altLang="en-US" sz="2200" b="0">
                <a:solidFill>
                  <a:schemeClr val="bg1"/>
                </a:solidFill>
                <a:latin typeface="Comic Sans MS" panose="030F0702030302020204" pitchFamily="66" charset="0"/>
              </a:rPr>
              <a:t>But with a little light….</a:t>
            </a:r>
            <a:endParaRPr lang="en-US" altLang="en-US" sz="2200" b="0">
              <a:solidFill>
                <a:schemeClr val="bg1"/>
              </a:solidFill>
              <a:latin typeface="Comic Sans MS" panose="030F0702030302020204" pitchFamily="66" charset="0"/>
            </a:endParaRPr>
          </a:p>
        </p:txBody>
      </p:sp>
      <p:pic>
        <p:nvPicPr>
          <p:cNvPr id="10244" name="Picture 4">
            <a:extLst>
              <a:ext uri="{FF2B5EF4-FFF2-40B4-BE49-F238E27FC236}">
                <a16:creationId xmlns:a16="http://schemas.microsoft.com/office/drawing/2014/main" id="{BDDA421E-BB11-3C19-DE7D-F144078B68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1726" y="1216614"/>
            <a:ext cx="2606675"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a:extLst>
              <a:ext uri="{FF2B5EF4-FFF2-40B4-BE49-F238E27FC236}">
                <a16:creationId xmlns:a16="http://schemas.microsoft.com/office/drawing/2014/main" id="{C6197A1E-B7D0-AD5A-E77F-7E5AEF1EA1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8500" y="3570875"/>
            <a:ext cx="26035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6">
            <a:extLst>
              <a:ext uri="{FF2B5EF4-FFF2-40B4-BE49-F238E27FC236}">
                <a16:creationId xmlns:a16="http://schemas.microsoft.com/office/drawing/2014/main" id="{E9A5E054-EDA3-EBB6-6B46-31B69391DB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5501" y="1843676"/>
            <a:ext cx="2606675"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3670F0B-6D59-6B08-6790-CFF24FBDFF79}"/>
              </a:ext>
            </a:extLst>
          </p:cNvPr>
          <p:cNvSpPr>
            <a:spLocks noGrp="1"/>
          </p:cNvSpPr>
          <p:nvPr>
            <p:ph type="title"/>
          </p:nvPr>
        </p:nvSpPr>
        <p:spPr>
          <a:xfrm>
            <a:off x="1022944" y="164637"/>
            <a:ext cx="10472648" cy="864096"/>
          </a:xfrm>
        </p:spPr>
        <p:txBody>
          <a:bodyPr>
            <a:normAutofit/>
          </a:bodyPr>
          <a:lstStyle/>
          <a:p>
            <a:r>
              <a:rPr lang="en-US" dirty="0"/>
              <a:t>…but with a little light you can see differences</a:t>
            </a:r>
          </a:p>
        </p:txBody>
      </p:sp>
    </p:spTree>
    <p:extLst>
      <p:ext uri="{BB962C8B-B14F-4D97-AF65-F5344CB8AC3E}">
        <p14:creationId xmlns:p14="http://schemas.microsoft.com/office/powerpoint/2010/main" val="2531438937"/>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a:extLst>
              <a:ext uri="{FF2B5EF4-FFF2-40B4-BE49-F238E27FC236}">
                <a16:creationId xmlns:a16="http://schemas.microsoft.com/office/drawing/2014/main" id="{45252E19-F870-482D-8FBF-59F1E4DEACA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33063" y="3782745"/>
            <a:ext cx="1511663" cy="2263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79314" y="3159848"/>
            <a:ext cx="1806457" cy="441985"/>
          </a:xfrm>
          <a:prstGeom prst="rect">
            <a:avLst/>
          </a:prstGeom>
        </p:spPr>
      </p:pic>
      <p:pic>
        <p:nvPicPr>
          <p:cNvPr id="5" name="Picture 4"/>
          <p:cNvPicPr>
            <a:picLocks noChangeAspect="1"/>
          </p:cNvPicPr>
          <p:nvPr/>
        </p:nvPicPr>
        <p:blipFill>
          <a:blip r:embed="rId5">
            <a:clrChange>
              <a:clrFrom>
                <a:srgbClr val="FFFFFF"/>
              </a:clrFrom>
              <a:clrTo>
                <a:srgbClr val="FFFFFF">
                  <a:alpha val="0"/>
                </a:srgbClr>
              </a:clrTo>
            </a:clrChange>
          </a:blip>
          <a:stretch>
            <a:fillRect/>
          </a:stretch>
        </p:blipFill>
        <p:spPr>
          <a:xfrm>
            <a:off x="1249763" y="5353170"/>
            <a:ext cx="1391780" cy="1042492"/>
          </a:xfrm>
          <a:prstGeom prst="rect">
            <a:avLst/>
          </a:prstGeom>
        </p:spPr>
      </p:pic>
      <p:pic>
        <p:nvPicPr>
          <p:cNvPr id="6" name="Picture 5"/>
          <p:cNvPicPr>
            <a:picLocks noChangeAspect="1"/>
          </p:cNvPicPr>
          <p:nvPr/>
        </p:nvPicPr>
        <p:blipFill>
          <a:blip r:embed="rId6">
            <a:clrChange>
              <a:clrFrom>
                <a:srgbClr val="FFFFFF"/>
              </a:clrFrom>
              <a:clrTo>
                <a:srgbClr val="FFFFFF">
                  <a:alpha val="0"/>
                </a:srgbClr>
              </a:clrTo>
            </a:clrChange>
          </a:blip>
          <a:stretch>
            <a:fillRect/>
          </a:stretch>
        </p:blipFill>
        <p:spPr>
          <a:xfrm>
            <a:off x="982846" y="3753279"/>
            <a:ext cx="1485609" cy="773855"/>
          </a:xfrm>
          <a:prstGeom prst="rect">
            <a:avLst/>
          </a:prstGeom>
        </p:spPr>
      </p:pic>
      <p:pic>
        <p:nvPicPr>
          <p:cNvPr id="7" name="Picture 6"/>
          <p:cNvPicPr>
            <a:picLocks noChangeAspect="1"/>
          </p:cNvPicPr>
          <p:nvPr/>
        </p:nvPicPr>
        <p:blipFill>
          <a:blip r:embed="rId7">
            <a:clrChange>
              <a:clrFrom>
                <a:srgbClr val="FFFFFF"/>
              </a:clrFrom>
              <a:clrTo>
                <a:srgbClr val="FFFFFF">
                  <a:alpha val="0"/>
                </a:srgbClr>
              </a:clrTo>
            </a:clrChange>
          </a:blip>
          <a:stretch>
            <a:fillRect/>
          </a:stretch>
        </p:blipFill>
        <p:spPr>
          <a:xfrm>
            <a:off x="2294988" y="3631049"/>
            <a:ext cx="2316141" cy="1060403"/>
          </a:xfrm>
          <a:prstGeom prst="rect">
            <a:avLst/>
          </a:prstGeom>
        </p:spPr>
      </p:pic>
      <p:sp>
        <p:nvSpPr>
          <p:cNvPr id="8" name="Rectangle 7">
            <a:extLst>
              <a:ext uri="{FF2B5EF4-FFF2-40B4-BE49-F238E27FC236}">
                <a16:creationId xmlns:a16="http://schemas.microsoft.com/office/drawing/2014/main" id="{1F7916FB-FC91-4E48-9F7E-BF4C6680B6C9}"/>
              </a:ext>
            </a:extLst>
          </p:cNvPr>
          <p:cNvSpPr/>
          <p:nvPr/>
        </p:nvSpPr>
        <p:spPr>
          <a:xfrm>
            <a:off x="-34040" y="-37540"/>
            <a:ext cx="516784" cy="6986767"/>
          </a:xfrm>
          <a:prstGeom prst="rect">
            <a:avLst/>
          </a:prstGeom>
          <a:gradFill>
            <a:gsLst>
              <a:gs pos="30000">
                <a:srgbClr val="00B4B4">
                  <a:alpha val="70000"/>
                </a:srgbClr>
              </a:gs>
              <a:gs pos="0">
                <a:srgbClr val="79AF02">
                  <a:alpha val="57000"/>
                </a:srgbClr>
              </a:gs>
              <a:gs pos="90323">
                <a:srgbClr val="6C016F">
                  <a:alpha val="88000"/>
                </a:srgbClr>
              </a:gs>
              <a:gs pos="59000">
                <a:srgbClr val="04A379">
                  <a:alpha val="80000"/>
                </a:srgb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812720" eaLnBrk="0" fontAlgn="base" hangingPunct="0">
              <a:spcBef>
                <a:spcPct val="0"/>
              </a:spcBef>
              <a:spcAft>
                <a:spcPct val="0"/>
              </a:spcAft>
              <a:defRPr/>
            </a:pPr>
            <a:endParaRPr lang="en-US" sz="3200" dirty="0">
              <a:solidFill>
                <a:prstClr val="white"/>
              </a:solidFill>
              <a:latin typeface="Calibri"/>
            </a:endParaRPr>
          </a:p>
        </p:txBody>
      </p:sp>
      <p:pic>
        <p:nvPicPr>
          <p:cNvPr id="9" name="Picture 2">
            <a:extLst>
              <a:ext uri="{FF2B5EF4-FFF2-40B4-BE49-F238E27FC236}">
                <a16:creationId xmlns:a16="http://schemas.microsoft.com/office/drawing/2014/main" id="{F602958A-CE16-4774-AEEC-B8C16B49B7C2}"/>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200692" y="1412550"/>
            <a:ext cx="1558341" cy="119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866B56BB-D61A-4314-A08A-E0F698ED2BE6}"/>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2920845" y="2699824"/>
            <a:ext cx="1883985" cy="1411440"/>
          </a:xfrm>
          <a:prstGeom prst="rect">
            <a:avLst/>
          </a:prstGeom>
        </p:spPr>
      </p:pic>
      <p:pic>
        <p:nvPicPr>
          <p:cNvPr id="11" name="Picture 10">
            <a:extLst>
              <a:ext uri="{FF2B5EF4-FFF2-40B4-BE49-F238E27FC236}">
                <a16:creationId xmlns:a16="http://schemas.microsoft.com/office/drawing/2014/main" id="{B06ED4B9-A00E-4E83-A06C-0B67E6AF502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499861" y="4889156"/>
            <a:ext cx="1893964" cy="1300477"/>
          </a:xfrm>
          <a:prstGeom prst="rect">
            <a:avLst/>
          </a:prstGeom>
        </p:spPr>
      </p:pic>
      <p:pic>
        <p:nvPicPr>
          <p:cNvPr id="12" name="Picture 6">
            <a:extLst>
              <a:ext uri="{FF2B5EF4-FFF2-40B4-BE49-F238E27FC236}">
                <a16:creationId xmlns:a16="http://schemas.microsoft.com/office/drawing/2014/main" id="{6D6D5397-A009-48E2-800D-D56002A3E653}"/>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3136900" y="3549176"/>
            <a:ext cx="1822531" cy="125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a:extLst>
              <a:ext uri="{FF2B5EF4-FFF2-40B4-BE49-F238E27FC236}">
                <a16:creationId xmlns:a16="http://schemas.microsoft.com/office/drawing/2014/main" id="{EA2D038D-7AD8-438A-88F1-A65DBD8C6F48}"/>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643310" y="3958167"/>
            <a:ext cx="2267829" cy="1516021"/>
          </a:xfrm>
          <a:prstGeom prst="rect">
            <a:avLst/>
          </a:prstGeom>
        </p:spPr>
      </p:pic>
      <p:pic>
        <p:nvPicPr>
          <p:cNvPr id="14" name="Picture 13">
            <a:extLst>
              <a:ext uri="{FF2B5EF4-FFF2-40B4-BE49-F238E27FC236}">
                <a16:creationId xmlns:a16="http://schemas.microsoft.com/office/drawing/2014/main" id="{42AFA524-1031-404B-9873-7EE42EFD581F}"/>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122718" y="4236373"/>
            <a:ext cx="820551" cy="667380"/>
          </a:xfrm>
          <a:prstGeom prst="rect">
            <a:avLst/>
          </a:prstGeom>
        </p:spPr>
      </p:pic>
      <p:pic>
        <p:nvPicPr>
          <p:cNvPr id="15" name="Picture 11">
            <a:extLst>
              <a:ext uri="{FF2B5EF4-FFF2-40B4-BE49-F238E27FC236}">
                <a16:creationId xmlns:a16="http://schemas.microsoft.com/office/drawing/2014/main" id="{C94F643F-2E10-421D-8A14-B3A9C7E6658C}"/>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696877" y="4639366"/>
            <a:ext cx="2059897" cy="154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extLst>
              <a:ext uri="{FF2B5EF4-FFF2-40B4-BE49-F238E27FC236}">
                <a16:creationId xmlns:a16="http://schemas.microsoft.com/office/drawing/2014/main" id="{5CE7F387-53FE-46AB-B829-1EF8BC354649}"/>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4073482" y="2889146"/>
            <a:ext cx="2264175" cy="1909833"/>
          </a:xfrm>
          <a:prstGeom prst="rect">
            <a:avLst/>
          </a:prstGeom>
        </p:spPr>
      </p:pic>
      <p:pic>
        <p:nvPicPr>
          <p:cNvPr id="17" name="Picture 12">
            <a:extLst>
              <a:ext uri="{FF2B5EF4-FFF2-40B4-BE49-F238E27FC236}">
                <a16:creationId xmlns:a16="http://schemas.microsoft.com/office/drawing/2014/main" id="{31D5C07A-C8AA-46C9-8049-7053BAD577A1}"/>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4935198" y="5017352"/>
            <a:ext cx="1723044" cy="115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a:extLst>
              <a:ext uri="{FF2B5EF4-FFF2-40B4-BE49-F238E27FC236}">
                <a16:creationId xmlns:a16="http://schemas.microsoft.com/office/drawing/2014/main" id="{6EAED63E-4354-45B7-BD09-5993515B3659}"/>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4626626" y="1391476"/>
            <a:ext cx="2523599" cy="1682397"/>
          </a:xfrm>
          <a:prstGeom prst="rect">
            <a:avLst/>
          </a:prstGeom>
        </p:spPr>
      </p:pic>
      <p:pic>
        <p:nvPicPr>
          <p:cNvPr id="22" name="Picture 21"/>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76255" y="702445"/>
            <a:ext cx="2311559" cy="693289"/>
          </a:xfrm>
          <a:prstGeom prst="rect">
            <a:avLst/>
          </a:prstGeom>
        </p:spPr>
      </p:pic>
      <p:pic>
        <p:nvPicPr>
          <p:cNvPr id="23" name="Picture 22">
            <a:extLst>
              <a:ext uri="{FF2B5EF4-FFF2-40B4-BE49-F238E27FC236}">
                <a16:creationId xmlns:a16="http://schemas.microsoft.com/office/drawing/2014/main" id="{6FA8C5AD-9065-47B1-A55F-A02E0BE36C74}"/>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5304775" y="1909630"/>
            <a:ext cx="2602420" cy="1463861"/>
          </a:xfrm>
          <a:prstGeom prst="rect">
            <a:avLst/>
          </a:prstGeom>
        </p:spPr>
      </p:pic>
      <p:pic>
        <p:nvPicPr>
          <p:cNvPr id="25" name="Picture 20">
            <a:extLst>
              <a:ext uri="{FF2B5EF4-FFF2-40B4-BE49-F238E27FC236}">
                <a16:creationId xmlns:a16="http://schemas.microsoft.com/office/drawing/2014/main" id="{2F9440D7-F6D2-4412-87CB-5B84905A7683}"/>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4678432" y="3787118"/>
            <a:ext cx="2051035" cy="1361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13">
            <a:extLst>
              <a:ext uri="{FF2B5EF4-FFF2-40B4-BE49-F238E27FC236}">
                <a16:creationId xmlns:a16="http://schemas.microsoft.com/office/drawing/2014/main" id="{18C550B8-9205-46BF-AD59-B3D00194EA12}"/>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6069369" y="4690251"/>
            <a:ext cx="1663132" cy="1495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5"/>
          <p:cNvPicPr>
            <a:picLocks noChangeAspect="1"/>
          </p:cNvPicPr>
          <p:nvPr/>
        </p:nvPicPr>
        <p:blipFill>
          <a:blip r:embed="rId22">
            <a:clrChange>
              <a:clrFrom>
                <a:srgbClr val="FFFFFF"/>
              </a:clrFrom>
              <a:clrTo>
                <a:srgbClr val="FFFFFF">
                  <a:alpha val="0"/>
                </a:srgbClr>
              </a:clrTo>
            </a:clrChange>
          </a:blip>
          <a:stretch>
            <a:fillRect/>
          </a:stretch>
        </p:blipFill>
        <p:spPr>
          <a:xfrm>
            <a:off x="1911387" y="4733620"/>
            <a:ext cx="2279831" cy="683949"/>
          </a:xfrm>
          <a:prstGeom prst="rect">
            <a:avLst/>
          </a:prstGeom>
        </p:spPr>
      </p:pic>
      <p:pic>
        <p:nvPicPr>
          <p:cNvPr id="27" name="Picture 26"/>
          <p:cNvPicPr>
            <a:picLocks noChangeAspect="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39388" y="2695747"/>
            <a:ext cx="1445061" cy="1419055"/>
          </a:xfrm>
          <a:prstGeom prst="rect">
            <a:avLst/>
          </a:prstGeom>
        </p:spPr>
      </p:pic>
      <p:pic>
        <p:nvPicPr>
          <p:cNvPr id="28" name="Picture 14">
            <a:extLst>
              <a:ext uri="{FF2B5EF4-FFF2-40B4-BE49-F238E27FC236}">
                <a16:creationId xmlns:a16="http://schemas.microsoft.com/office/drawing/2014/main" id="{C12183DF-E504-40F6-8E96-533AE232286F}"/>
              </a:ext>
            </a:extLst>
          </p:cNvPr>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4979632" y="3570417"/>
            <a:ext cx="2660101" cy="1589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6">
            <a:extLst>
              <a:ext uri="{FF2B5EF4-FFF2-40B4-BE49-F238E27FC236}">
                <a16:creationId xmlns:a16="http://schemas.microsoft.com/office/drawing/2014/main" id="{0A25AE9B-2BD4-4C6E-84BD-A4432066B586}"/>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5973431" y="2951359"/>
            <a:ext cx="2674127" cy="200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a:extLst>
              <a:ext uri="{FF2B5EF4-FFF2-40B4-BE49-F238E27FC236}">
                <a16:creationId xmlns:a16="http://schemas.microsoft.com/office/drawing/2014/main" id="{6CD97FE3-6768-4E0D-AA77-305E9A4BFF15}"/>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6316411" y="4160444"/>
            <a:ext cx="2387255" cy="1191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9">
            <a:extLst>
              <a:ext uri="{FF2B5EF4-FFF2-40B4-BE49-F238E27FC236}">
                <a16:creationId xmlns:a16="http://schemas.microsoft.com/office/drawing/2014/main" id="{7E93D56C-3E01-4A42-9376-3998D17564EE}"/>
              </a:ext>
            </a:extLst>
          </p:cNvPr>
          <p:cNvPicPr>
            <a:picLocks noChangeAspect="1"/>
          </p:cNvPicPr>
          <p:nvPr/>
        </p:nvPicPr>
        <p:blipFill rotWithShape="1">
          <a:blip r:embed="rId27" cstate="print">
            <a:extLst>
              <a:ext uri="{28A0092B-C50C-407E-A947-70E740481C1C}">
                <a14:useLocalDpi xmlns:a14="http://schemas.microsoft.com/office/drawing/2010/main"/>
              </a:ext>
            </a:extLst>
          </a:blip>
          <a:srcRect/>
          <a:stretch/>
        </p:blipFill>
        <p:spPr>
          <a:xfrm>
            <a:off x="6975112" y="4886346"/>
            <a:ext cx="1882307" cy="1298933"/>
          </a:xfrm>
          <a:prstGeom prst="rect">
            <a:avLst/>
          </a:prstGeom>
        </p:spPr>
      </p:pic>
      <p:pic>
        <p:nvPicPr>
          <p:cNvPr id="24" name="Picture 23">
            <a:extLst>
              <a:ext uri="{FF2B5EF4-FFF2-40B4-BE49-F238E27FC236}">
                <a16:creationId xmlns:a16="http://schemas.microsoft.com/office/drawing/2014/main" id="{72E57175-A90C-4EF3-9978-2134EA1F9E5A}"/>
              </a:ext>
            </a:extLst>
          </p:cNvPr>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6734684" y="1808801"/>
            <a:ext cx="2603141" cy="1722439"/>
          </a:xfrm>
          <a:prstGeom prst="rect">
            <a:avLst/>
          </a:prstGeom>
        </p:spPr>
      </p:pic>
      <p:pic>
        <p:nvPicPr>
          <p:cNvPr id="29" name="Picture 28">
            <a:extLst>
              <a:ext uri="{FF2B5EF4-FFF2-40B4-BE49-F238E27FC236}">
                <a16:creationId xmlns:a16="http://schemas.microsoft.com/office/drawing/2014/main" id="{FE3EBD12-F314-4532-95C9-DA8241BECA5B}"/>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805583" y="280812"/>
            <a:ext cx="3132829" cy="1754384"/>
          </a:xfrm>
          <a:prstGeom prst="rect">
            <a:avLst/>
          </a:prstGeom>
        </p:spPr>
      </p:pic>
      <p:pic>
        <p:nvPicPr>
          <p:cNvPr id="31" name="Picture 30">
            <a:extLst>
              <a:ext uri="{FF2B5EF4-FFF2-40B4-BE49-F238E27FC236}">
                <a16:creationId xmlns:a16="http://schemas.microsoft.com/office/drawing/2014/main" id="{7A5432BF-B030-4A1B-8F2C-57DD2FCABEB1}"/>
              </a:ext>
            </a:extLst>
          </p:cNvPr>
          <p:cNvPicPr/>
          <p:nvPr/>
        </p:nvPicPr>
        <p:blipFill>
          <a:blip r:embed="rId30"/>
          <a:stretch>
            <a:fillRect/>
          </a:stretch>
        </p:blipFill>
        <p:spPr>
          <a:xfrm>
            <a:off x="7569348" y="3571352"/>
            <a:ext cx="1851297" cy="1579917"/>
          </a:xfrm>
          <a:prstGeom prst="rect">
            <a:avLst/>
          </a:prstGeom>
        </p:spPr>
      </p:pic>
      <p:pic>
        <p:nvPicPr>
          <p:cNvPr id="32" name="Picture 31"/>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7550097" y="5190259"/>
            <a:ext cx="1052291" cy="1025452"/>
          </a:xfrm>
          <a:prstGeom prst="rect">
            <a:avLst/>
          </a:prstGeom>
        </p:spPr>
      </p:pic>
      <p:pic>
        <p:nvPicPr>
          <p:cNvPr id="55" name="Picture 54" descr="A black and white logo&#10;&#10;Description automatically generated">
            <a:extLst>
              <a:ext uri="{FF2B5EF4-FFF2-40B4-BE49-F238E27FC236}">
                <a16:creationId xmlns:a16="http://schemas.microsoft.com/office/drawing/2014/main" id="{D9524C4F-7EBE-463D-4595-77888DEDF892}"/>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b="8685"/>
          <a:stretch/>
        </p:blipFill>
        <p:spPr>
          <a:xfrm>
            <a:off x="8709609" y="5075595"/>
            <a:ext cx="1291624" cy="1176619"/>
          </a:xfrm>
          <a:prstGeom prst="rect">
            <a:avLst/>
          </a:prstGeom>
        </p:spPr>
      </p:pic>
      <p:pic>
        <p:nvPicPr>
          <p:cNvPr id="46" name="Picture 45" descr="A yellow square with a white logo&#10;&#10;Description automatically generated">
            <a:extLst>
              <a:ext uri="{FF2B5EF4-FFF2-40B4-BE49-F238E27FC236}">
                <a16:creationId xmlns:a16="http://schemas.microsoft.com/office/drawing/2014/main" id="{A947BEEC-5E4C-2E07-B0C5-42C3ED14E423}"/>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8091846" y="4811947"/>
            <a:ext cx="1015244" cy="571075"/>
          </a:xfrm>
          <a:prstGeom prst="rect">
            <a:avLst/>
          </a:prstGeom>
        </p:spPr>
      </p:pic>
      <p:pic>
        <p:nvPicPr>
          <p:cNvPr id="59" name="Picture 58">
            <a:extLst>
              <a:ext uri="{FF2B5EF4-FFF2-40B4-BE49-F238E27FC236}">
                <a16:creationId xmlns:a16="http://schemas.microsoft.com/office/drawing/2014/main" id="{31D4FE6B-8E33-C725-25CB-1A232EB4801B}"/>
              </a:ext>
            </a:extLst>
          </p:cNvPr>
          <p:cNvPicPr>
            <a:picLocks noChangeAspect="1"/>
          </p:cNvPicPr>
          <p:nvPr/>
        </p:nvPicPr>
        <p:blipFill>
          <a:blip r:embed="rId34"/>
          <a:stretch>
            <a:fillRect/>
          </a:stretch>
        </p:blipFill>
        <p:spPr>
          <a:xfrm>
            <a:off x="9712681" y="4573123"/>
            <a:ext cx="1366387" cy="1669227"/>
          </a:xfrm>
          <a:prstGeom prst="rect">
            <a:avLst/>
          </a:prstGeom>
        </p:spPr>
      </p:pic>
      <p:pic>
        <p:nvPicPr>
          <p:cNvPr id="63" name="Picture 62">
            <a:extLst>
              <a:ext uri="{FF2B5EF4-FFF2-40B4-BE49-F238E27FC236}">
                <a16:creationId xmlns:a16="http://schemas.microsoft.com/office/drawing/2014/main" id="{4F0F7252-51E3-A5AD-113D-67215287BD26}"/>
              </a:ext>
            </a:extLst>
          </p:cNvPr>
          <p:cNvPicPr>
            <a:picLocks noChangeAspect="1"/>
          </p:cNvPicPr>
          <p:nvPr/>
        </p:nvPicPr>
        <p:blipFill>
          <a:blip r:embed="rId35"/>
          <a:stretch>
            <a:fillRect/>
          </a:stretch>
        </p:blipFill>
        <p:spPr>
          <a:xfrm>
            <a:off x="8021337" y="2446553"/>
            <a:ext cx="2997185" cy="2009476"/>
          </a:xfrm>
          <a:prstGeom prst="rect">
            <a:avLst/>
          </a:prstGeom>
        </p:spPr>
      </p:pic>
      <p:pic>
        <p:nvPicPr>
          <p:cNvPr id="47" name="Picture 46">
            <a:extLst>
              <a:ext uri="{FF2B5EF4-FFF2-40B4-BE49-F238E27FC236}">
                <a16:creationId xmlns:a16="http://schemas.microsoft.com/office/drawing/2014/main" id="{A4CF9DEA-A5B5-F756-3EF2-63C1E73A93C2}"/>
              </a:ext>
            </a:extLst>
          </p:cNvPr>
          <p:cNvPicPr>
            <a:picLocks noChangeAspect="1"/>
          </p:cNvPicPr>
          <p:nvPr/>
        </p:nvPicPr>
        <p:blipFill>
          <a:blip r:embed="rId36">
            <a:clrChange>
              <a:clrFrom>
                <a:srgbClr val="FFFFFF"/>
              </a:clrFrom>
              <a:clrTo>
                <a:srgbClr val="FFFFFF">
                  <a:alpha val="0"/>
                </a:srgbClr>
              </a:clrTo>
            </a:clrChange>
          </a:blip>
          <a:stretch>
            <a:fillRect/>
          </a:stretch>
        </p:blipFill>
        <p:spPr>
          <a:xfrm>
            <a:off x="9138046" y="4086376"/>
            <a:ext cx="1467569" cy="1323093"/>
          </a:xfrm>
          <a:prstGeom prst="rect">
            <a:avLst/>
          </a:prstGeom>
          <a:solidFill>
            <a:schemeClr val="bg1"/>
          </a:solidFill>
        </p:spPr>
      </p:pic>
      <p:pic>
        <p:nvPicPr>
          <p:cNvPr id="61" name="Picture 60">
            <a:extLst>
              <a:ext uri="{FF2B5EF4-FFF2-40B4-BE49-F238E27FC236}">
                <a16:creationId xmlns:a16="http://schemas.microsoft.com/office/drawing/2014/main" id="{F70512F3-0FDB-3558-3D47-C80AD296C93A}"/>
              </a:ext>
            </a:extLst>
          </p:cNvPr>
          <p:cNvPicPr>
            <a:picLocks noChangeAspect="1"/>
          </p:cNvPicPr>
          <p:nvPr/>
        </p:nvPicPr>
        <p:blipFill>
          <a:blip r:embed="rId37"/>
          <a:stretch>
            <a:fillRect/>
          </a:stretch>
        </p:blipFill>
        <p:spPr>
          <a:xfrm>
            <a:off x="8040307" y="416385"/>
            <a:ext cx="3506507" cy="2357152"/>
          </a:xfrm>
          <a:prstGeom prst="rect">
            <a:avLst/>
          </a:prstGeom>
        </p:spPr>
      </p:pic>
      <p:pic>
        <p:nvPicPr>
          <p:cNvPr id="60" name="Picture 59">
            <a:extLst>
              <a:ext uri="{FF2B5EF4-FFF2-40B4-BE49-F238E27FC236}">
                <a16:creationId xmlns:a16="http://schemas.microsoft.com/office/drawing/2014/main" id="{80C00766-547F-B84D-81EF-2A81DB446B36}"/>
              </a:ext>
            </a:extLst>
          </p:cNvPr>
          <p:cNvPicPr>
            <a:picLocks noChangeAspect="1"/>
          </p:cNvPicPr>
          <p:nvPr/>
        </p:nvPicPr>
        <p:blipFill>
          <a:blip r:embed="rId38"/>
          <a:stretch>
            <a:fillRect/>
          </a:stretch>
        </p:blipFill>
        <p:spPr>
          <a:xfrm>
            <a:off x="10904261" y="698671"/>
            <a:ext cx="1254999" cy="1241688"/>
          </a:xfrm>
          <a:prstGeom prst="ellipse">
            <a:avLst/>
          </a:prstGeom>
        </p:spPr>
      </p:pic>
      <p:pic>
        <p:nvPicPr>
          <p:cNvPr id="57" name="Picture 56">
            <a:extLst>
              <a:ext uri="{FF2B5EF4-FFF2-40B4-BE49-F238E27FC236}">
                <a16:creationId xmlns:a16="http://schemas.microsoft.com/office/drawing/2014/main" id="{50FB4063-7E2F-0994-BFA1-89A390915F43}"/>
              </a:ext>
            </a:extLst>
          </p:cNvPr>
          <p:cNvPicPr>
            <a:picLocks noChangeAspect="1"/>
          </p:cNvPicPr>
          <p:nvPr/>
        </p:nvPicPr>
        <p:blipFill>
          <a:blip r:embed="rId39"/>
          <a:stretch>
            <a:fillRect/>
          </a:stretch>
        </p:blipFill>
        <p:spPr>
          <a:xfrm>
            <a:off x="8726338" y="1868352"/>
            <a:ext cx="3465663" cy="2000683"/>
          </a:xfrm>
          <a:prstGeom prst="rect">
            <a:avLst/>
          </a:prstGeom>
        </p:spPr>
      </p:pic>
      <p:pic>
        <p:nvPicPr>
          <p:cNvPr id="69" name="Picture 68">
            <a:extLst>
              <a:ext uri="{FF2B5EF4-FFF2-40B4-BE49-F238E27FC236}">
                <a16:creationId xmlns:a16="http://schemas.microsoft.com/office/drawing/2014/main" id="{3B232985-8055-D76A-0234-C12B7BED97BE}"/>
              </a:ext>
            </a:extLst>
          </p:cNvPr>
          <p:cNvPicPr>
            <a:picLocks noChangeAspect="1"/>
          </p:cNvPicPr>
          <p:nvPr/>
        </p:nvPicPr>
        <p:blipFill>
          <a:blip r:embed="rId40"/>
          <a:stretch>
            <a:fillRect/>
          </a:stretch>
        </p:blipFill>
        <p:spPr>
          <a:xfrm>
            <a:off x="7953174" y="2468858"/>
            <a:ext cx="3331273" cy="2138089"/>
          </a:xfrm>
          <a:prstGeom prst="rect">
            <a:avLst/>
          </a:prstGeom>
        </p:spPr>
      </p:pic>
      <p:pic>
        <p:nvPicPr>
          <p:cNvPr id="65" name="Picture 64">
            <a:extLst>
              <a:ext uri="{FF2B5EF4-FFF2-40B4-BE49-F238E27FC236}">
                <a16:creationId xmlns:a16="http://schemas.microsoft.com/office/drawing/2014/main" id="{9225EBA3-C987-7659-F4FC-ACEEDCA15753}"/>
              </a:ext>
            </a:extLst>
          </p:cNvPr>
          <p:cNvPicPr>
            <a:picLocks noChangeAspect="1"/>
          </p:cNvPicPr>
          <p:nvPr/>
        </p:nvPicPr>
        <p:blipFill>
          <a:blip r:embed="rId41"/>
          <a:stretch>
            <a:fillRect/>
          </a:stretch>
        </p:blipFill>
        <p:spPr>
          <a:xfrm>
            <a:off x="9107941" y="3408099"/>
            <a:ext cx="2996116" cy="2452311"/>
          </a:xfrm>
          <a:prstGeom prst="rect">
            <a:avLst/>
          </a:prstGeom>
        </p:spPr>
      </p:pic>
      <p:pic>
        <p:nvPicPr>
          <p:cNvPr id="76" name="Picture 75">
            <a:extLst>
              <a:ext uri="{FF2B5EF4-FFF2-40B4-BE49-F238E27FC236}">
                <a16:creationId xmlns:a16="http://schemas.microsoft.com/office/drawing/2014/main" id="{F42147E4-BC68-E646-8891-0EDB1F5EED18}"/>
              </a:ext>
            </a:extLst>
          </p:cNvPr>
          <p:cNvPicPr>
            <a:picLocks noChangeAspect="1"/>
          </p:cNvPicPr>
          <p:nvPr/>
        </p:nvPicPr>
        <p:blipFill>
          <a:blip r:embed="rId42"/>
          <a:stretch>
            <a:fillRect/>
          </a:stretch>
        </p:blipFill>
        <p:spPr>
          <a:xfrm>
            <a:off x="8172551" y="2133910"/>
            <a:ext cx="4036080" cy="1828933"/>
          </a:xfrm>
          <a:prstGeom prst="rect">
            <a:avLst/>
          </a:prstGeom>
        </p:spPr>
      </p:pic>
      <p:pic>
        <p:nvPicPr>
          <p:cNvPr id="49" name="Picture 48">
            <a:extLst>
              <a:ext uri="{FF2B5EF4-FFF2-40B4-BE49-F238E27FC236}">
                <a16:creationId xmlns:a16="http://schemas.microsoft.com/office/drawing/2014/main" id="{28771B50-A83F-288F-2A93-5D1871A766B3}"/>
              </a:ext>
            </a:extLst>
          </p:cNvPr>
          <p:cNvPicPr>
            <a:picLocks noChangeAspect="1"/>
          </p:cNvPicPr>
          <p:nvPr/>
        </p:nvPicPr>
        <p:blipFill>
          <a:blip r:embed="rId43"/>
          <a:stretch>
            <a:fillRect/>
          </a:stretch>
        </p:blipFill>
        <p:spPr>
          <a:xfrm>
            <a:off x="8857420" y="1544150"/>
            <a:ext cx="3335745" cy="1035837"/>
          </a:xfrm>
          <a:prstGeom prst="rect">
            <a:avLst/>
          </a:prstGeom>
        </p:spPr>
      </p:pic>
      <p:pic>
        <p:nvPicPr>
          <p:cNvPr id="53" name="Picture 52">
            <a:extLst>
              <a:ext uri="{FF2B5EF4-FFF2-40B4-BE49-F238E27FC236}">
                <a16:creationId xmlns:a16="http://schemas.microsoft.com/office/drawing/2014/main" id="{AD34F39C-32CA-5572-4414-4F140D73D84B}"/>
              </a:ext>
            </a:extLst>
          </p:cNvPr>
          <p:cNvPicPr>
            <a:picLocks noChangeAspect="1"/>
          </p:cNvPicPr>
          <p:nvPr/>
        </p:nvPicPr>
        <p:blipFill>
          <a:blip r:embed="rId44"/>
          <a:stretch>
            <a:fillRect/>
          </a:stretch>
        </p:blipFill>
        <p:spPr>
          <a:xfrm>
            <a:off x="10346842" y="2824689"/>
            <a:ext cx="1843532" cy="1882617"/>
          </a:xfrm>
          <a:prstGeom prst="rect">
            <a:avLst/>
          </a:prstGeom>
        </p:spPr>
      </p:pic>
      <p:pic>
        <p:nvPicPr>
          <p:cNvPr id="44" name="Picture 43" descr="A black background with a black square">
            <a:extLst>
              <a:ext uri="{FF2B5EF4-FFF2-40B4-BE49-F238E27FC236}">
                <a16:creationId xmlns:a16="http://schemas.microsoft.com/office/drawing/2014/main" id="{82EEB238-AA52-91F9-AA6B-D0E7C00F0BF2}"/>
              </a:ext>
            </a:extLst>
          </p:cNvPr>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8705366" y="4735891"/>
            <a:ext cx="3453893" cy="722439"/>
          </a:xfrm>
          <a:prstGeom prst="rect">
            <a:avLst/>
          </a:prstGeom>
          <a:solidFill>
            <a:schemeClr val="bg1"/>
          </a:solidFill>
        </p:spPr>
      </p:pic>
      <p:sp>
        <p:nvSpPr>
          <p:cNvPr id="33" name="Rectangle 32">
            <a:extLst>
              <a:ext uri="{FF2B5EF4-FFF2-40B4-BE49-F238E27FC236}">
                <a16:creationId xmlns:a16="http://schemas.microsoft.com/office/drawing/2014/main" id="{B82C4010-E43D-4C05-902D-498C6CCADA7E}"/>
              </a:ext>
            </a:extLst>
          </p:cNvPr>
          <p:cNvSpPr/>
          <p:nvPr/>
        </p:nvSpPr>
        <p:spPr>
          <a:xfrm>
            <a:off x="497087" y="-37540"/>
            <a:ext cx="11708951" cy="7082255"/>
          </a:xfrm>
          <a:prstGeom prst="rect">
            <a:avLst/>
          </a:prstGeom>
          <a:solidFill>
            <a:schemeClr val="bg1">
              <a:lumMod val="85000"/>
              <a:alpha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625439">
              <a:defRPr/>
            </a:pPr>
            <a:endParaRPr lang="en-GB" sz="3200" kern="0" dirty="0">
              <a:solidFill>
                <a:sysClr val="windowText" lastClr="000000"/>
              </a:solidFill>
              <a:latin typeface="Calibri"/>
            </a:endParaRPr>
          </a:p>
        </p:txBody>
      </p:sp>
      <p:graphicFrame>
        <p:nvGraphicFramePr>
          <p:cNvPr id="77" name="Chart 76">
            <a:extLst>
              <a:ext uri="{FF2B5EF4-FFF2-40B4-BE49-F238E27FC236}">
                <a16:creationId xmlns:a16="http://schemas.microsoft.com/office/drawing/2014/main" id="{26F1DC23-11C1-331B-C367-C6194FE8EE86}"/>
              </a:ext>
            </a:extLst>
          </p:cNvPr>
          <p:cNvGraphicFramePr/>
          <p:nvPr/>
        </p:nvGraphicFramePr>
        <p:xfrm>
          <a:off x="-34039" y="-24684"/>
          <a:ext cx="11950460" cy="6986767"/>
        </p:xfrm>
        <a:graphic>
          <a:graphicData uri="http://schemas.openxmlformats.org/drawingml/2006/chart">
            <c:chart xmlns:c="http://schemas.openxmlformats.org/drawingml/2006/chart" xmlns:r="http://schemas.openxmlformats.org/officeDocument/2006/relationships" r:id="rId46"/>
          </a:graphicData>
        </a:graphic>
      </p:graphicFrame>
      <p:sp>
        <p:nvSpPr>
          <p:cNvPr id="80" name="TextBox 79">
            <a:extLst>
              <a:ext uri="{FF2B5EF4-FFF2-40B4-BE49-F238E27FC236}">
                <a16:creationId xmlns:a16="http://schemas.microsoft.com/office/drawing/2014/main" id="{D2562F9C-03AE-E141-6477-8C20692B842F}"/>
              </a:ext>
            </a:extLst>
          </p:cNvPr>
          <p:cNvSpPr txBox="1"/>
          <p:nvPr/>
        </p:nvSpPr>
        <p:spPr>
          <a:xfrm>
            <a:off x="1493084" y="1765373"/>
            <a:ext cx="2370237" cy="461665"/>
          </a:xfrm>
          <a:prstGeom prst="rect">
            <a:avLst/>
          </a:prstGeom>
          <a:noFill/>
        </p:spPr>
        <p:txBody>
          <a:bodyPr wrap="square" rtlCol="0">
            <a:spAutoFit/>
          </a:bodyPr>
          <a:lstStyle/>
          <a:p>
            <a:pPr defTabSz="1219170">
              <a:defRPr/>
            </a:pPr>
            <a:r>
              <a:rPr lang="en-GB" sz="2400" b="1" dirty="0">
                <a:solidFill>
                  <a:srgbClr val="79AF02"/>
                </a:solidFill>
                <a:latin typeface="Calibri" panose="020F0502020204030204"/>
              </a:rPr>
              <a:t>OECD average</a:t>
            </a:r>
          </a:p>
        </p:txBody>
      </p:sp>
      <p:sp>
        <p:nvSpPr>
          <p:cNvPr id="34" name="Titel 2"/>
          <p:cNvSpPr txBox="1">
            <a:spLocks/>
          </p:cNvSpPr>
          <p:nvPr/>
        </p:nvSpPr>
        <p:spPr>
          <a:xfrm>
            <a:off x="1013350" y="19190"/>
            <a:ext cx="10432669" cy="717719"/>
          </a:xfrm>
          <a:prstGeom prst="rect">
            <a:avLst/>
          </a:prstGeom>
        </p:spPr>
        <p:txBody>
          <a:bodyPr vert="horz" lIns="121920" tIns="60960" rIns="121920" bIns="60960" rtlCol="0" anchor="ctr">
            <a:normAutofit/>
          </a:bodyPr>
          <a:lstStyle>
            <a:lvl1pPr algn="l" defTabSz="685800" rtl="0" eaLnBrk="1" latinLnBrk="0" hangingPunct="1">
              <a:lnSpc>
                <a:spcPct val="90000"/>
              </a:lnSpc>
              <a:spcBef>
                <a:spcPct val="0"/>
              </a:spcBef>
              <a:buNone/>
              <a:defRPr sz="2000" b="1" kern="1200">
                <a:solidFill>
                  <a:schemeClr val="tx1"/>
                </a:solidFill>
                <a:latin typeface="+mj-lt"/>
                <a:ea typeface="+mj-ea"/>
                <a:cs typeface="+mj-cs"/>
              </a:defRPr>
            </a:lvl1pPr>
          </a:lstStyle>
          <a:p>
            <a:pPr defTabSz="914377"/>
            <a:r>
              <a:rPr lang="de-DE" sz="2667" dirty="0">
                <a:solidFill>
                  <a:srgbClr val="FF0000"/>
                </a:solidFill>
                <a:latin typeface="Calibri" panose="020F0502020204030204"/>
              </a:rPr>
              <a:t>Mathematics (PISA)</a:t>
            </a:r>
          </a:p>
        </p:txBody>
      </p:sp>
      <p:sp>
        <p:nvSpPr>
          <p:cNvPr id="35" name="TextBox 34"/>
          <p:cNvSpPr txBox="1"/>
          <p:nvPr/>
        </p:nvSpPr>
        <p:spPr>
          <a:xfrm rot="16200000">
            <a:off x="-889405" y="1583063"/>
            <a:ext cx="3293096" cy="420564"/>
          </a:xfrm>
          <a:prstGeom prst="rect">
            <a:avLst/>
          </a:prstGeom>
          <a:noFill/>
        </p:spPr>
        <p:txBody>
          <a:bodyPr wrap="square" rtlCol="0">
            <a:spAutoFit/>
          </a:bodyPr>
          <a:lstStyle/>
          <a:p>
            <a:pPr defTabSz="812698" eaLnBrk="0" fontAlgn="base" hangingPunct="0">
              <a:spcBef>
                <a:spcPct val="0"/>
              </a:spcBef>
              <a:spcAft>
                <a:spcPct val="0"/>
              </a:spcAft>
              <a:defRPr/>
            </a:pPr>
            <a:r>
              <a:rPr lang="en-GB" sz="2133" b="1" dirty="0">
                <a:solidFill>
                  <a:srgbClr val="FF0000"/>
                </a:solidFill>
                <a:latin typeface="Arial" panose="020B0604020202020204" pitchFamily="34" charset="0"/>
                <a:ea typeface="MS PGothic" panose="020B0600070205080204" pitchFamily="34" charset="-128"/>
              </a:rPr>
              <a:t>Student performance</a:t>
            </a:r>
            <a:endParaRPr lang="en-GB" sz="2400" b="1" dirty="0">
              <a:solidFill>
                <a:srgbClr val="FF0000"/>
              </a:solidFill>
              <a:latin typeface="Arial" panose="020B0604020202020204" pitchFamily="34" charset="0"/>
              <a:ea typeface="MS PGothic" panose="020B0600070205080204" pitchFamily="34" charset="-128"/>
            </a:endParaRPr>
          </a:p>
        </p:txBody>
      </p:sp>
      <p:sp>
        <p:nvSpPr>
          <p:cNvPr id="41" name="TextBox 40">
            <a:extLst>
              <a:ext uri="{FF2B5EF4-FFF2-40B4-BE49-F238E27FC236}">
                <a16:creationId xmlns:a16="http://schemas.microsoft.com/office/drawing/2014/main" id="{94399011-2493-E33D-89FE-5ADC55BAF1F1}"/>
              </a:ext>
            </a:extLst>
          </p:cNvPr>
          <p:cNvSpPr txBox="1"/>
          <p:nvPr/>
        </p:nvSpPr>
        <p:spPr>
          <a:xfrm>
            <a:off x="2689904" y="6440698"/>
            <a:ext cx="962185" cy="502766"/>
          </a:xfrm>
          <a:prstGeom prst="rect">
            <a:avLst/>
          </a:prstGeom>
          <a:noFill/>
        </p:spPr>
        <p:txBody>
          <a:bodyPr wrap="square" rtlCol="0">
            <a:spAutoFit/>
          </a:bodyPr>
          <a:lstStyle/>
          <a:p>
            <a:pPr defTabSz="812720" eaLnBrk="0" fontAlgn="base" hangingPunct="0">
              <a:spcBef>
                <a:spcPct val="0"/>
              </a:spcBef>
              <a:spcAft>
                <a:spcPct val="0"/>
              </a:spcAft>
              <a:defRPr/>
            </a:pPr>
            <a:r>
              <a:rPr lang="en-GB" sz="2667" b="1" dirty="0">
                <a:solidFill>
                  <a:prstClr val="black"/>
                </a:solidFill>
                <a:latin typeface="Calibri" panose="020F0502020204030204"/>
                <a:ea typeface="MS PGothic" panose="020B0600070205080204" pitchFamily="34" charset="-128"/>
              </a:rPr>
              <a:t>2006</a:t>
            </a:r>
            <a:endParaRPr lang="en-US" sz="2667" b="1" dirty="0">
              <a:solidFill>
                <a:prstClr val="black"/>
              </a:solidFill>
              <a:latin typeface="Calibri" panose="020F0502020204030204"/>
              <a:ea typeface="MS PGothic" panose="020B0600070205080204" pitchFamily="34" charset="-128"/>
            </a:endParaRPr>
          </a:p>
        </p:txBody>
      </p:sp>
      <p:sp>
        <p:nvSpPr>
          <p:cNvPr id="39" name="TextBox 38">
            <a:extLst>
              <a:ext uri="{FF2B5EF4-FFF2-40B4-BE49-F238E27FC236}">
                <a16:creationId xmlns:a16="http://schemas.microsoft.com/office/drawing/2014/main" id="{3E46AC21-2F38-6D10-6BF5-96BE4C6885E5}"/>
              </a:ext>
            </a:extLst>
          </p:cNvPr>
          <p:cNvSpPr txBox="1"/>
          <p:nvPr/>
        </p:nvSpPr>
        <p:spPr>
          <a:xfrm>
            <a:off x="10217408" y="6430955"/>
            <a:ext cx="962185" cy="502766"/>
          </a:xfrm>
          <a:prstGeom prst="rect">
            <a:avLst/>
          </a:prstGeom>
          <a:noFill/>
        </p:spPr>
        <p:txBody>
          <a:bodyPr wrap="square" rtlCol="0">
            <a:spAutoFit/>
          </a:bodyPr>
          <a:lstStyle/>
          <a:p>
            <a:pPr defTabSz="812720" eaLnBrk="0" fontAlgn="base" hangingPunct="0">
              <a:spcBef>
                <a:spcPct val="0"/>
              </a:spcBef>
              <a:spcAft>
                <a:spcPct val="0"/>
              </a:spcAft>
              <a:defRPr/>
            </a:pPr>
            <a:r>
              <a:rPr lang="en-GB" sz="2667" b="1" dirty="0">
                <a:solidFill>
                  <a:srgbClr val="FF0000"/>
                </a:solidFill>
                <a:latin typeface="Calibri" panose="020F0502020204030204"/>
                <a:ea typeface="MS PGothic" panose="020B0600070205080204" pitchFamily="34" charset="-128"/>
              </a:rPr>
              <a:t>2022</a:t>
            </a:r>
            <a:endParaRPr lang="en-US" sz="2667" b="1" dirty="0">
              <a:solidFill>
                <a:srgbClr val="FF0000"/>
              </a:solidFill>
              <a:latin typeface="Calibri" panose="020F0502020204030204"/>
              <a:ea typeface="MS PGothic" panose="020B0600070205080204" pitchFamily="34" charset="-128"/>
            </a:endParaRPr>
          </a:p>
        </p:txBody>
      </p:sp>
      <p:sp>
        <p:nvSpPr>
          <p:cNvPr id="37" name="TextBox 36">
            <a:extLst>
              <a:ext uri="{FF2B5EF4-FFF2-40B4-BE49-F238E27FC236}">
                <a16:creationId xmlns:a16="http://schemas.microsoft.com/office/drawing/2014/main" id="{E8F8901A-80C9-74CC-039A-506409570A9C}"/>
              </a:ext>
            </a:extLst>
          </p:cNvPr>
          <p:cNvSpPr txBox="1"/>
          <p:nvPr/>
        </p:nvSpPr>
        <p:spPr>
          <a:xfrm>
            <a:off x="8559825" y="6445213"/>
            <a:ext cx="962185" cy="502766"/>
          </a:xfrm>
          <a:prstGeom prst="rect">
            <a:avLst/>
          </a:prstGeom>
          <a:noFill/>
        </p:spPr>
        <p:txBody>
          <a:bodyPr wrap="square" rtlCol="0">
            <a:spAutoFit/>
          </a:bodyPr>
          <a:lstStyle/>
          <a:p>
            <a:pPr defTabSz="812720" eaLnBrk="0" fontAlgn="base" hangingPunct="0">
              <a:spcBef>
                <a:spcPct val="0"/>
              </a:spcBef>
              <a:spcAft>
                <a:spcPct val="0"/>
              </a:spcAft>
              <a:defRPr/>
            </a:pPr>
            <a:r>
              <a:rPr lang="en-GB" sz="2667" b="1" dirty="0">
                <a:solidFill>
                  <a:prstClr val="black"/>
                </a:solidFill>
                <a:latin typeface="Calibri" panose="020F0502020204030204"/>
                <a:ea typeface="MS PGothic" panose="020B0600070205080204" pitchFamily="34" charset="-128"/>
              </a:rPr>
              <a:t>2018</a:t>
            </a:r>
            <a:endParaRPr lang="en-US" sz="2667" b="1" dirty="0">
              <a:solidFill>
                <a:prstClr val="black"/>
              </a:solidFill>
              <a:latin typeface="Calibri" panose="020F0502020204030204"/>
              <a:ea typeface="MS PGothic" panose="020B0600070205080204" pitchFamily="34" charset="-128"/>
            </a:endParaRPr>
          </a:p>
        </p:txBody>
      </p:sp>
      <p:sp>
        <p:nvSpPr>
          <p:cNvPr id="40" name="TextBox 39">
            <a:extLst>
              <a:ext uri="{FF2B5EF4-FFF2-40B4-BE49-F238E27FC236}">
                <a16:creationId xmlns:a16="http://schemas.microsoft.com/office/drawing/2014/main" id="{F996B40C-BCC5-D789-DF91-025435C56962}"/>
              </a:ext>
            </a:extLst>
          </p:cNvPr>
          <p:cNvSpPr txBox="1"/>
          <p:nvPr/>
        </p:nvSpPr>
        <p:spPr>
          <a:xfrm>
            <a:off x="1165333" y="6443197"/>
            <a:ext cx="962185" cy="502766"/>
          </a:xfrm>
          <a:prstGeom prst="rect">
            <a:avLst/>
          </a:prstGeom>
          <a:noFill/>
        </p:spPr>
        <p:txBody>
          <a:bodyPr wrap="square" rtlCol="0">
            <a:spAutoFit/>
          </a:bodyPr>
          <a:lstStyle/>
          <a:p>
            <a:pPr defTabSz="812720" eaLnBrk="0" fontAlgn="base" hangingPunct="0">
              <a:spcBef>
                <a:spcPct val="0"/>
              </a:spcBef>
              <a:spcAft>
                <a:spcPct val="0"/>
              </a:spcAft>
              <a:defRPr/>
            </a:pPr>
            <a:r>
              <a:rPr lang="en-GB" sz="2667" b="1" dirty="0">
                <a:solidFill>
                  <a:prstClr val="black"/>
                </a:solidFill>
                <a:latin typeface="Calibri" panose="020F0502020204030204"/>
                <a:ea typeface="MS PGothic" panose="020B0600070205080204" pitchFamily="34" charset="-128"/>
              </a:rPr>
              <a:t>2003</a:t>
            </a:r>
            <a:endParaRPr lang="en-US" sz="2667" b="1" dirty="0">
              <a:solidFill>
                <a:prstClr val="black"/>
              </a:solidFill>
              <a:latin typeface="Calibri" panose="020F0502020204030204"/>
              <a:ea typeface="MS PGothic" panose="020B0600070205080204" pitchFamily="34" charset="-128"/>
            </a:endParaRPr>
          </a:p>
        </p:txBody>
      </p:sp>
      <p:sp>
        <p:nvSpPr>
          <p:cNvPr id="38" name="TextBox 37">
            <a:extLst>
              <a:ext uri="{FF2B5EF4-FFF2-40B4-BE49-F238E27FC236}">
                <a16:creationId xmlns:a16="http://schemas.microsoft.com/office/drawing/2014/main" id="{94713B3A-3BDD-1944-AA8E-DE3A7B9EBC05}"/>
              </a:ext>
            </a:extLst>
          </p:cNvPr>
          <p:cNvSpPr txBox="1"/>
          <p:nvPr/>
        </p:nvSpPr>
        <p:spPr>
          <a:xfrm>
            <a:off x="4121229" y="6443197"/>
            <a:ext cx="962185" cy="502766"/>
          </a:xfrm>
          <a:prstGeom prst="rect">
            <a:avLst/>
          </a:prstGeom>
          <a:noFill/>
        </p:spPr>
        <p:txBody>
          <a:bodyPr wrap="square" rtlCol="0">
            <a:spAutoFit/>
          </a:bodyPr>
          <a:lstStyle/>
          <a:p>
            <a:pPr defTabSz="812720" eaLnBrk="0" fontAlgn="base" hangingPunct="0">
              <a:spcBef>
                <a:spcPct val="0"/>
              </a:spcBef>
              <a:spcAft>
                <a:spcPct val="0"/>
              </a:spcAft>
              <a:defRPr/>
            </a:pPr>
            <a:r>
              <a:rPr lang="en-GB" sz="2667" b="1" dirty="0">
                <a:solidFill>
                  <a:prstClr val="black"/>
                </a:solidFill>
                <a:latin typeface="Calibri" panose="020F0502020204030204"/>
                <a:ea typeface="MS PGothic" panose="020B0600070205080204" pitchFamily="34" charset="-128"/>
              </a:rPr>
              <a:t>2009</a:t>
            </a:r>
            <a:endParaRPr lang="en-US" sz="2667" b="1" dirty="0">
              <a:solidFill>
                <a:prstClr val="black"/>
              </a:solidFill>
              <a:latin typeface="Calibri" panose="020F0502020204030204"/>
              <a:ea typeface="MS PGothic" panose="020B0600070205080204" pitchFamily="34" charset="-128"/>
            </a:endParaRPr>
          </a:p>
        </p:txBody>
      </p:sp>
      <p:sp>
        <p:nvSpPr>
          <p:cNvPr id="36" name="TextBox 35">
            <a:extLst>
              <a:ext uri="{FF2B5EF4-FFF2-40B4-BE49-F238E27FC236}">
                <a16:creationId xmlns:a16="http://schemas.microsoft.com/office/drawing/2014/main" id="{DD7A901D-6E54-B3EA-590C-179D78F95CB4}"/>
              </a:ext>
            </a:extLst>
          </p:cNvPr>
          <p:cNvSpPr txBox="1"/>
          <p:nvPr/>
        </p:nvSpPr>
        <p:spPr>
          <a:xfrm>
            <a:off x="7011066" y="6431706"/>
            <a:ext cx="962185" cy="502766"/>
          </a:xfrm>
          <a:prstGeom prst="rect">
            <a:avLst/>
          </a:prstGeom>
          <a:noFill/>
        </p:spPr>
        <p:txBody>
          <a:bodyPr wrap="square" rtlCol="0">
            <a:spAutoFit/>
          </a:bodyPr>
          <a:lstStyle/>
          <a:p>
            <a:pPr defTabSz="812720" eaLnBrk="0" fontAlgn="base" hangingPunct="0">
              <a:spcBef>
                <a:spcPct val="0"/>
              </a:spcBef>
              <a:spcAft>
                <a:spcPct val="0"/>
              </a:spcAft>
              <a:defRPr/>
            </a:pPr>
            <a:r>
              <a:rPr lang="en-GB" sz="2667" b="1" dirty="0">
                <a:solidFill>
                  <a:prstClr val="black"/>
                </a:solidFill>
                <a:latin typeface="Calibri" panose="020F0502020204030204"/>
                <a:ea typeface="MS PGothic" panose="020B0600070205080204" pitchFamily="34" charset="-128"/>
              </a:rPr>
              <a:t>2015</a:t>
            </a:r>
            <a:endParaRPr lang="en-US" sz="2667" b="1" dirty="0">
              <a:solidFill>
                <a:prstClr val="black"/>
              </a:solidFill>
              <a:latin typeface="Calibri" panose="020F0502020204030204"/>
              <a:ea typeface="MS PGothic" panose="020B0600070205080204" pitchFamily="34" charset="-128"/>
            </a:endParaRPr>
          </a:p>
        </p:txBody>
      </p:sp>
      <p:sp>
        <p:nvSpPr>
          <p:cNvPr id="2" name="TextBox 1">
            <a:extLst>
              <a:ext uri="{FF2B5EF4-FFF2-40B4-BE49-F238E27FC236}">
                <a16:creationId xmlns:a16="http://schemas.microsoft.com/office/drawing/2014/main" id="{0F74157A-9875-CF6C-0E62-1A0688111E48}"/>
              </a:ext>
            </a:extLst>
          </p:cNvPr>
          <p:cNvSpPr txBox="1"/>
          <p:nvPr/>
        </p:nvSpPr>
        <p:spPr>
          <a:xfrm>
            <a:off x="5525457" y="6445493"/>
            <a:ext cx="962185" cy="502766"/>
          </a:xfrm>
          <a:prstGeom prst="rect">
            <a:avLst/>
          </a:prstGeom>
          <a:noFill/>
        </p:spPr>
        <p:txBody>
          <a:bodyPr wrap="square" rtlCol="0">
            <a:spAutoFit/>
          </a:bodyPr>
          <a:lstStyle/>
          <a:p>
            <a:pPr defTabSz="812720" eaLnBrk="0" fontAlgn="base" hangingPunct="0">
              <a:spcBef>
                <a:spcPct val="0"/>
              </a:spcBef>
              <a:spcAft>
                <a:spcPct val="0"/>
              </a:spcAft>
              <a:defRPr/>
            </a:pPr>
            <a:r>
              <a:rPr lang="en-GB" sz="2667" b="1" dirty="0">
                <a:solidFill>
                  <a:prstClr val="black"/>
                </a:solidFill>
                <a:latin typeface="Calibri" panose="020F0502020204030204"/>
                <a:ea typeface="MS PGothic" panose="020B0600070205080204" pitchFamily="34" charset="-128"/>
              </a:rPr>
              <a:t>2012</a:t>
            </a:r>
            <a:endParaRPr lang="en-US" sz="2667" b="1" dirty="0">
              <a:solidFill>
                <a:prstClr val="black"/>
              </a:solidFill>
              <a:latin typeface="Calibri" panose="020F0502020204030204"/>
              <a:ea typeface="MS PGothic" panose="020B0600070205080204" pitchFamily="34" charset="-128"/>
            </a:endParaRPr>
          </a:p>
        </p:txBody>
      </p:sp>
    </p:spTree>
    <p:extLst>
      <p:ext uri="{BB962C8B-B14F-4D97-AF65-F5344CB8AC3E}">
        <p14:creationId xmlns:p14="http://schemas.microsoft.com/office/powerpoint/2010/main" val="36384401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250"/>
                                        <p:tgtEl>
                                          <p:spTgt spid="41"/>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50"/>
                                        <p:tgtEl>
                                          <p:spTgt spid="6"/>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50"/>
                                        <p:tgtEl>
                                          <p:spTgt spid="5"/>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50"/>
                                        <p:tgtEl>
                                          <p:spTgt spid="3"/>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50"/>
                                        <p:tgtEl>
                                          <p:spTgt spid="7"/>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250"/>
                                        <p:tgtEl>
                                          <p:spTgt spid="4"/>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250"/>
                                        <p:tgtEl>
                                          <p:spTgt spid="26"/>
                                        </p:tgtEl>
                                      </p:cBhvr>
                                    </p:animEffect>
                                  </p:childTnLst>
                                </p:cTn>
                              </p:par>
                            </p:childTnLst>
                          </p:cTn>
                        </p:par>
                        <p:par>
                          <p:cTn id="32" fill="hold">
                            <p:stCondLst>
                              <p:cond delay="1750"/>
                            </p:stCondLst>
                            <p:childTnLst>
                              <p:par>
                                <p:cTn id="33" presetID="10"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250"/>
                                        <p:tgtEl>
                                          <p:spTgt spid="10"/>
                                        </p:tgtEl>
                                      </p:cBhvr>
                                    </p:animEffect>
                                  </p:childTnLst>
                                </p:cTn>
                              </p:par>
                            </p:childTnLst>
                          </p:cTn>
                        </p:par>
                        <p:par>
                          <p:cTn id="36" fill="hold">
                            <p:stCondLst>
                              <p:cond delay="2000"/>
                            </p:stCondLst>
                            <p:childTnLst>
                              <p:par>
                                <p:cTn id="37" presetID="10" presetClass="entr" presetSubtype="0" fill="hold" grpId="0" nodeType="after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250"/>
                                        <p:tgtEl>
                                          <p:spTgt spid="38"/>
                                        </p:tgtEl>
                                      </p:cBhvr>
                                    </p:animEffect>
                                  </p:childTnLst>
                                </p:cTn>
                              </p:par>
                            </p:childTnLst>
                          </p:cTn>
                        </p:par>
                        <p:par>
                          <p:cTn id="40" fill="hold">
                            <p:stCondLst>
                              <p:cond delay="2250"/>
                            </p:stCondLst>
                            <p:childTnLst>
                              <p:par>
                                <p:cTn id="41" presetID="10" presetClass="entr" presetSubtype="0"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250"/>
                                        <p:tgtEl>
                                          <p:spTgt spid="14"/>
                                        </p:tgtEl>
                                      </p:cBhvr>
                                    </p:animEffect>
                                  </p:childTnLst>
                                </p:cTn>
                              </p:par>
                            </p:childTnLst>
                          </p:cTn>
                        </p:par>
                        <p:par>
                          <p:cTn id="44" fill="hold">
                            <p:stCondLst>
                              <p:cond delay="2500"/>
                            </p:stCondLst>
                            <p:childTnLst>
                              <p:par>
                                <p:cTn id="45" presetID="10" presetClass="entr" presetSubtype="0" fill="hold"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250"/>
                                        <p:tgtEl>
                                          <p:spTgt spid="9"/>
                                        </p:tgtEl>
                                      </p:cBhvr>
                                    </p:animEffect>
                                  </p:childTnLst>
                                </p:cTn>
                              </p:par>
                            </p:childTnLst>
                          </p:cTn>
                        </p:par>
                        <p:par>
                          <p:cTn id="48" fill="hold">
                            <p:stCondLst>
                              <p:cond delay="2750"/>
                            </p:stCondLst>
                            <p:childTnLst>
                              <p:par>
                                <p:cTn id="49" presetID="10" presetClass="entr" presetSubtype="0" fill="hold"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250"/>
                                        <p:tgtEl>
                                          <p:spTgt spid="12"/>
                                        </p:tgtEl>
                                      </p:cBhvr>
                                    </p:animEffect>
                                  </p:child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250"/>
                                        <p:tgtEl>
                                          <p:spTgt spid="11"/>
                                        </p:tgtEl>
                                      </p:cBhvr>
                                    </p:animEffect>
                                  </p:childTnLst>
                                </p:cTn>
                              </p:par>
                            </p:childTnLst>
                          </p:cTn>
                        </p:par>
                        <p:par>
                          <p:cTn id="56" fill="hold">
                            <p:stCondLst>
                              <p:cond delay="3250"/>
                            </p:stCondLst>
                            <p:childTnLst>
                              <p:par>
                                <p:cTn id="57" presetID="10" presetClass="entr" presetSubtype="0" fill="hold"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250"/>
                                        <p:tgtEl>
                                          <p:spTgt spid="13"/>
                                        </p:tgtEl>
                                      </p:cBhvr>
                                    </p:animEffect>
                                  </p:childTnLst>
                                </p:cTn>
                              </p:par>
                            </p:childTnLst>
                          </p:cTn>
                        </p:par>
                        <p:par>
                          <p:cTn id="60" fill="hold">
                            <p:stCondLst>
                              <p:cond delay="3500"/>
                            </p:stCondLst>
                            <p:childTnLst>
                              <p:par>
                                <p:cTn id="61" presetID="10" presetClass="entr" presetSubtype="0" fill="hold" grpId="0" nodeType="after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fade">
                                      <p:cBhvr>
                                        <p:cTn id="63" dur="250"/>
                                        <p:tgtEl>
                                          <p:spTgt spid="2"/>
                                        </p:tgtEl>
                                      </p:cBhvr>
                                    </p:animEffect>
                                  </p:childTnLst>
                                </p:cTn>
                              </p:par>
                            </p:childTnLst>
                          </p:cTn>
                        </p:par>
                        <p:par>
                          <p:cTn id="64" fill="hold">
                            <p:stCondLst>
                              <p:cond delay="3750"/>
                            </p:stCondLst>
                            <p:childTnLst>
                              <p:par>
                                <p:cTn id="65" presetID="10" presetClass="entr" presetSubtype="0" fill="hold"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250"/>
                                        <p:tgtEl>
                                          <p:spTgt spid="22"/>
                                        </p:tgtEl>
                                      </p:cBhvr>
                                    </p:animEffect>
                                  </p:childTnLst>
                                </p:cTn>
                              </p:par>
                            </p:childTnLst>
                          </p:cTn>
                        </p:par>
                        <p:par>
                          <p:cTn id="68" fill="hold">
                            <p:stCondLst>
                              <p:cond delay="4000"/>
                            </p:stCondLst>
                            <p:childTnLst>
                              <p:par>
                                <p:cTn id="69" presetID="10"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250"/>
                                        <p:tgtEl>
                                          <p:spTgt spid="15"/>
                                        </p:tgtEl>
                                      </p:cBhvr>
                                    </p:animEffect>
                                  </p:childTnLst>
                                </p:cTn>
                              </p:par>
                            </p:childTnLst>
                          </p:cTn>
                        </p:par>
                        <p:par>
                          <p:cTn id="72" fill="hold">
                            <p:stCondLst>
                              <p:cond delay="4250"/>
                            </p:stCondLst>
                            <p:childTnLst>
                              <p:par>
                                <p:cTn id="73" presetID="10" presetClass="entr" presetSubtype="0" fill="hold" nodeType="after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250"/>
                                        <p:tgtEl>
                                          <p:spTgt spid="16"/>
                                        </p:tgtEl>
                                      </p:cBhvr>
                                    </p:animEffect>
                                  </p:childTnLst>
                                </p:cTn>
                              </p:par>
                            </p:childTnLst>
                          </p:cTn>
                        </p:par>
                        <p:par>
                          <p:cTn id="76" fill="hold">
                            <p:stCondLst>
                              <p:cond delay="4500"/>
                            </p:stCondLst>
                            <p:childTnLst>
                              <p:par>
                                <p:cTn id="77" presetID="10" presetClass="entr" presetSubtype="0" fill="hold" nodeType="after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250"/>
                                        <p:tgtEl>
                                          <p:spTgt spid="25"/>
                                        </p:tgtEl>
                                      </p:cBhvr>
                                    </p:animEffect>
                                  </p:childTnLst>
                                </p:cTn>
                              </p:par>
                            </p:childTnLst>
                          </p:cTn>
                        </p:par>
                        <p:par>
                          <p:cTn id="80" fill="hold">
                            <p:stCondLst>
                              <p:cond delay="4750"/>
                            </p:stCondLst>
                            <p:childTnLst>
                              <p:par>
                                <p:cTn id="81" presetID="10" presetClass="entr" presetSubtype="0" fill="hold" nodeType="after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250"/>
                                        <p:tgtEl>
                                          <p:spTgt spid="17"/>
                                        </p:tgtEl>
                                      </p:cBhvr>
                                    </p:animEffect>
                                  </p:childTnLst>
                                </p:cTn>
                              </p:par>
                            </p:childTnLst>
                          </p:cTn>
                        </p:par>
                        <p:par>
                          <p:cTn id="84" fill="hold">
                            <p:stCondLst>
                              <p:cond delay="5000"/>
                            </p:stCondLst>
                            <p:childTnLst>
                              <p:par>
                                <p:cTn id="85" presetID="10" presetClass="entr" presetSubtype="0" fill="hold" nodeType="after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250"/>
                                        <p:tgtEl>
                                          <p:spTgt spid="27"/>
                                        </p:tgtEl>
                                      </p:cBhvr>
                                    </p:animEffect>
                                  </p:childTnLst>
                                </p:cTn>
                              </p:par>
                            </p:childTnLst>
                          </p:cTn>
                        </p:par>
                        <p:par>
                          <p:cTn id="88" fill="hold">
                            <p:stCondLst>
                              <p:cond delay="5250"/>
                            </p:stCondLst>
                            <p:childTnLst>
                              <p:par>
                                <p:cTn id="89" presetID="10" presetClass="entr" presetSubtype="0" fill="hold" nodeType="after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fade">
                                      <p:cBhvr>
                                        <p:cTn id="91" dur="250"/>
                                        <p:tgtEl>
                                          <p:spTgt spid="18"/>
                                        </p:tgtEl>
                                      </p:cBhvr>
                                    </p:animEffect>
                                  </p:childTnLst>
                                </p:cTn>
                              </p:par>
                            </p:childTnLst>
                          </p:cTn>
                        </p:par>
                        <p:par>
                          <p:cTn id="92" fill="hold">
                            <p:stCondLst>
                              <p:cond delay="5500"/>
                            </p:stCondLst>
                            <p:childTnLst>
                              <p:par>
                                <p:cTn id="93" presetID="10" presetClass="entr" presetSubtype="0" fill="hold" grpId="0" nodeType="afterEffect">
                                  <p:stCondLst>
                                    <p:cond delay="0"/>
                                  </p:stCondLst>
                                  <p:childTnLst>
                                    <p:set>
                                      <p:cBhvr>
                                        <p:cTn id="94" dur="1" fill="hold">
                                          <p:stCondLst>
                                            <p:cond delay="0"/>
                                          </p:stCondLst>
                                        </p:cTn>
                                        <p:tgtEl>
                                          <p:spTgt spid="36"/>
                                        </p:tgtEl>
                                        <p:attrNameLst>
                                          <p:attrName>style.visibility</p:attrName>
                                        </p:attrNameLst>
                                      </p:cBhvr>
                                      <p:to>
                                        <p:strVal val="visible"/>
                                      </p:to>
                                    </p:set>
                                    <p:animEffect transition="in" filter="fade">
                                      <p:cBhvr>
                                        <p:cTn id="95" dur="250"/>
                                        <p:tgtEl>
                                          <p:spTgt spid="36"/>
                                        </p:tgtEl>
                                      </p:cBhvr>
                                    </p:animEffect>
                                  </p:childTnLst>
                                </p:cTn>
                              </p:par>
                            </p:childTnLst>
                          </p:cTn>
                        </p:par>
                        <p:par>
                          <p:cTn id="96" fill="hold">
                            <p:stCondLst>
                              <p:cond delay="5750"/>
                            </p:stCondLst>
                            <p:childTnLst>
                              <p:par>
                                <p:cTn id="97" presetID="10" presetClass="entr" presetSubtype="0" fill="hold" nodeType="afterEffect">
                                  <p:stCondLst>
                                    <p:cond delay="0"/>
                                  </p:stCondLst>
                                  <p:childTnLst>
                                    <p:set>
                                      <p:cBhvr>
                                        <p:cTn id="98" dur="1" fill="hold">
                                          <p:stCondLst>
                                            <p:cond delay="0"/>
                                          </p:stCondLst>
                                        </p:cTn>
                                        <p:tgtEl>
                                          <p:spTgt spid="28"/>
                                        </p:tgtEl>
                                        <p:attrNameLst>
                                          <p:attrName>style.visibility</p:attrName>
                                        </p:attrNameLst>
                                      </p:cBhvr>
                                      <p:to>
                                        <p:strVal val="visible"/>
                                      </p:to>
                                    </p:set>
                                    <p:animEffect transition="in" filter="fade">
                                      <p:cBhvr>
                                        <p:cTn id="99" dur="250"/>
                                        <p:tgtEl>
                                          <p:spTgt spid="28"/>
                                        </p:tgtEl>
                                      </p:cBhvr>
                                    </p:animEffect>
                                  </p:childTnLst>
                                </p:cTn>
                              </p:par>
                            </p:childTnLst>
                          </p:cTn>
                        </p:par>
                        <p:par>
                          <p:cTn id="100" fill="hold">
                            <p:stCondLst>
                              <p:cond delay="6000"/>
                            </p:stCondLst>
                            <p:childTnLst>
                              <p:par>
                                <p:cTn id="101" presetID="10" presetClass="entr" presetSubtype="0" fill="hold" nodeType="afterEffect">
                                  <p:stCondLst>
                                    <p:cond delay="0"/>
                                  </p:stCondLst>
                                  <p:childTnLst>
                                    <p:set>
                                      <p:cBhvr>
                                        <p:cTn id="102" dur="1" fill="hold">
                                          <p:stCondLst>
                                            <p:cond delay="0"/>
                                          </p:stCondLst>
                                        </p:cTn>
                                        <p:tgtEl>
                                          <p:spTgt spid="23"/>
                                        </p:tgtEl>
                                        <p:attrNameLst>
                                          <p:attrName>style.visibility</p:attrName>
                                        </p:attrNameLst>
                                      </p:cBhvr>
                                      <p:to>
                                        <p:strVal val="visible"/>
                                      </p:to>
                                    </p:set>
                                    <p:animEffect transition="in" filter="fade">
                                      <p:cBhvr>
                                        <p:cTn id="103" dur="250"/>
                                        <p:tgtEl>
                                          <p:spTgt spid="23"/>
                                        </p:tgtEl>
                                      </p:cBhvr>
                                    </p:animEffect>
                                  </p:childTnLst>
                                </p:cTn>
                              </p:par>
                            </p:childTnLst>
                          </p:cTn>
                        </p:par>
                        <p:par>
                          <p:cTn id="104" fill="hold">
                            <p:stCondLst>
                              <p:cond delay="6250"/>
                            </p:stCondLst>
                            <p:childTnLst>
                              <p:par>
                                <p:cTn id="105" presetID="10" presetClass="entr" presetSubtype="0" fill="hold" nodeType="afterEffect">
                                  <p:stCondLst>
                                    <p:cond delay="0"/>
                                  </p:stCondLst>
                                  <p:childTnLst>
                                    <p:set>
                                      <p:cBhvr>
                                        <p:cTn id="106" dur="1" fill="hold">
                                          <p:stCondLst>
                                            <p:cond delay="0"/>
                                          </p:stCondLst>
                                        </p:cTn>
                                        <p:tgtEl>
                                          <p:spTgt spid="21"/>
                                        </p:tgtEl>
                                        <p:attrNameLst>
                                          <p:attrName>style.visibility</p:attrName>
                                        </p:attrNameLst>
                                      </p:cBhvr>
                                      <p:to>
                                        <p:strVal val="visible"/>
                                      </p:to>
                                    </p:set>
                                    <p:animEffect transition="in" filter="fade">
                                      <p:cBhvr>
                                        <p:cTn id="107" dur="250"/>
                                        <p:tgtEl>
                                          <p:spTgt spid="21"/>
                                        </p:tgtEl>
                                      </p:cBhvr>
                                    </p:animEffect>
                                  </p:childTnLst>
                                </p:cTn>
                              </p:par>
                            </p:childTnLst>
                          </p:cTn>
                        </p:par>
                        <p:par>
                          <p:cTn id="108" fill="hold">
                            <p:stCondLst>
                              <p:cond delay="6500"/>
                            </p:stCondLst>
                            <p:childTnLst>
                              <p:par>
                                <p:cTn id="109" presetID="10" presetClass="entr" presetSubtype="0" fill="hold" nodeType="afterEffect">
                                  <p:stCondLst>
                                    <p:cond delay="0"/>
                                  </p:stCondLst>
                                  <p:childTnLst>
                                    <p:set>
                                      <p:cBhvr>
                                        <p:cTn id="110" dur="1" fill="hold">
                                          <p:stCondLst>
                                            <p:cond delay="0"/>
                                          </p:stCondLst>
                                        </p:cTn>
                                        <p:tgtEl>
                                          <p:spTgt spid="19"/>
                                        </p:tgtEl>
                                        <p:attrNameLst>
                                          <p:attrName>style.visibility</p:attrName>
                                        </p:attrNameLst>
                                      </p:cBhvr>
                                      <p:to>
                                        <p:strVal val="visible"/>
                                      </p:to>
                                    </p:set>
                                    <p:animEffect transition="in" filter="fade">
                                      <p:cBhvr>
                                        <p:cTn id="111" dur="250"/>
                                        <p:tgtEl>
                                          <p:spTgt spid="19"/>
                                        </p:tgtEl>
                                      </p:cBhvr>
                                    </p:animEffect>
                                  </p:childTnLst>
                                </p:cTn>
                              </p:par>
                            </p:childTnLst>
                          </p:cTn>
                        </p:par>
                        <p:par>
                          <p:cTn id="112" fill="hold">
                            <p:stCondLst>
                              <p:cond delay="6750"/>
                            </p:stCondLst>
                            <p:childTnLst>
                              <p:par>
                                <p:cTn id="113" presetID="10" presetClass="entr" presetSubtype="0" fill="hold" grpId="0" nodeType="afterEffect">
                                  <p:stCondLst>
                                    <p:cond delay="0"/>
                                  </p:stCondLst>
                                  <p:childTnLst>
                                    <p:set>
                                      <p:cBhvr>
                                        <p:cTn id="114" dur="1" fill="hold">
                                          <p:stCondLst>
                                            <p:cond delay="0"/>
                                          </p:stCondLst>
                                        </p:cTn>
                                        <p:tgtEl>
                                          <p:spTgt spid="37"/>
                                        </p:tgtEl>
                                        <p:attrNameLst>
                                          <p:attrName>style.visibility</p:attrName>
                                        </p:attrNameLst>
                                      </p:cBhvr>
                                      <p:to>
                                        <p:strVal val="visible"/>
                                      </p:to>
                                    </p:set>
                                    <p:animEffect transition="in" filter="fade">
                                      <p:cBhvr>
                                        <p:cTn id="115" dur="250"/>
                                        <p:tgtEl>
                                          <p:spTgt spid="37"/>
                                        </p:tgtEl>
                                      </p:cBhvr>
                                    </p:animEffect>
                                  </p:childTnLst>
                                </p:cTn>
                              </p:par>
                            </p:childTnLst>
                          </p:cTn>
                        </p:par>
                        <p:par>
                          <p:cTn id="116" fill="hold">
                            <p:stCondLst>
                              <p:cond delay="7250"/>
                            </p:stCondLst>
                            <p:childTnLst>
                              <p:par>
                                <p:cTn id="117" presetID="10" presetClass="entr" presetSubtype="0" fill="hold" nodeType="afterEffect">
                                  <p:stCondLst>
                                    <p:cond delay="0"/>
                                  </p:stCondLst>
                                  <p:childTnLst>
                                    <p:set>
                                      <p:cBhvr>
                                        <p:cTn id="118" dur="1" fill="hold">
                                          <p:stCondLst>
                                            <p:cond delay="0"/>
                                          </p:stCondLst>
                                        </p:cTn>
                                        <p:tgtEl>
                                          <p:spTgt spid="20"/>
                                        </p:tgtEl>
                                        <p:attrNameLst>
                                          <p:attrName>style.visibility</p:attrName>
                                        </p:attrNameLst>
                                      </p:cBhvr>
                                      <p:to>
                                        <p:strVal val="visible"/>
                                      </p:to>
                                    </p:set>
                                    <p:animEffect transition="in" filter="fade">
                                      <p:cBhvr>
                                        <p:cTn id="119" dur="250"/>
                                        <p:tgtEl>
                                          <p:spTgt spid="20"/>
                                        </p:tgtEl>
                                      </p:cBhvr>
                                    </p:animEffect>
                                  </p:childTnLst>
                                </p:cTn>
                              </p:par>
                            </p:childTnLst>
                          </p:cTn>
                        </p:par>
                        <p:par>
                          <p:cTn id="120" fill="hold">
                            <p:stCondLst>
                              <p:cond delay="7500"/>
                            </p:stCondLst>
                            <p:childTnLst>
                              <p:par>
                                <p:cTn id="121" presetID="10" presetClass="entr" presetSubtype="0" fill="hold" nodeType="afterEffect">
                                  <p:stCondLst>
                                    <p:cond delay="0"/>
                                  </p:stCondLst>
                                  <p:childTnLst>
                                    <p:set>
                                      <p:cBhvr>
                                        <p:cTn id="122" dur="1" fill="hold">
                                          <p:stCondLst>
                                            <p:cond delay="0"/>
                                          </p:stCondLst>
                                        </p:cTn>
                                        <p:tgtEl>
                                          <p:spTgt spid="30"/>
                                        </p:tgtEl>
                                        <p:attrNameLst>
                                          <p:attrName>style.visibility</p:attrName>
                                        </p:attrNameLst>
                                      </p:cBhvr>
                                      <p:to>
                                        <p:strVal val="visible"/>
                                      </p:to>
                                    </p:set>
                                    <p:animEffect transition="in" filter="fade">
                                      <p:cBhvr>
                                        <p:cTn id="123" dur="250"/>
                                        <p:tgtEl>
                                          <p:spTgt spid="30"/>
                                        </p:tgtEl>
                                      </p:cBhvr>
                                    </p:animEffect>
                                  </p:childTnLst>
                                </p:cTn>
                              </p:par>
                            </p:childTnLst>
                          </p:cTn>
                        </p:par>
                        <p:par>
                          <p:cTn id="124" fill="hold">
                            <p:stCondLst>
                              <p:cond delay="7750"/>
                            </p:stCondLst>
                            <p:childTnLst>
                              <p:par>
                                <p:cTn id="125" presetID="10" presetClass="entr" presetSubtype="0" fill="hold" nodeType="afterEffect">
                                  <p:stCondLst>
                                    <p:cond delay="0"/>
                                  </p:stCondLst>
                                  <p:childTnLst>
                                    <p:set>
                                      <p:cBhvr>
                                        <p:cTn id="126" dur="1" fill="hold">
                                          <p:stCondLst>
                                            <p:cond delay="0"/>
                                          </p:stCondLst>
                                        </p:cTn>
                                        <p:tgtEl>
                                          <p:spTgt spid="24"/>
                                        </p:tgtEl>
                                        <p:attrNameLst>
                                          <p:attrName>style.visibility</p:attrName>
                                        </p:attrNameLst>
                                      </p:cBhvr>
                                      <p:to>
                                        <p:strVal val="visible"/>
                                      </p:to>
                                    </p:set>
                                    <p:animEffect transition="in" filter="fade">
                                      <p:cBhvr>
                                        <p:cTn id="127" dur="250"/>
                                        <p:tgtEl>
                                          <p:spTgt spid="24"/>
                                        </p:tgtEl>
                                      </p:cBhvr>
                                    </p:animEffect>
                                  </p:childTnLst>
                                </p:cTn>
                              </p:par>
                            </p:childTnLst>
                          </p:cTn>
                        </p:par>
                        <p:par>
                          <p:cTn id="128" fill="hold">
                            <p:stCondLst>
                              <p:cond delay="8000"/>
                            </p:stCondLst>
                            <p:childTnLst>
                              <p:par>
                                <p:cTn id="129" presetID="10" presetClass="entr" presetSubtype="0" fill="hold" nodeType="afterEffect">
                                  <p:stCondLst>
                                    <p:cond delay="0"/>
                                  </p:stCondLst>
                                  <p:childTnLst>
                                    <p:set>
                                      <p:cBhvr>
                                        <p:cTn id="130" dur="1" fill="hold">
                                          <p:stCondLst>
                                            <p:cond delay="0"/>
                                          </p:stCondLst>
                                        </p:cTn>
                                        <p:tgtEl>
                                          <p:spTgt spid="31"/>
                                        </p:tgtEl>
                                        <p:attrNameLst>
                                          <p:attrName>style.visibility</p:attrName>
                                        </p:attrNameLst>
                                      </p:cBhvr>
                                      <p:to>
                                        <p:strVal val="visible"/>
                                      </p:to>
                                    </p:set>
                                    <p:animEffect transition="in" filter="fade">
                                      <p:cBhvr>
                                        <p:cTn id="131" dur="250"/>
                                        <p:tgtEl>
                                          <p:spTgt spid="31"/>
                                        </p:tgtEl>
                                      </p:cBhvr>
                                    </p:animEffect>
                                  </p:childTnLst>
                                </p:cTn>
                              </p:par>
                            </p:childTnLst>
                          </p:cTn>
                        </p:par>
                        <p:par>
                          <p:cTn id="132" fill="hold">
                            <p:stCondLst>
                              <p:cond delay="8250"/>
                            </p:stCondLst>
                            <p:childTnLst>
                              <p:par>
                                <p:cTn id="133" presetID="10" presetClass="entr" presetSubtype="0" fill="hold" nodeType="afterEffect">
                                  <p:stCondLst>
                                    <p:cond delay="0"/>
                                  </p:stCondLst>
                                  <p:childTnLst>
                                    <p:set>
                                      <p:cBhvr>
                                        <p:cTn id="134" dur="1" fill="hold">
                                          <p:stCondLst>
                                            <p:cond delay="0"/>
                                          </p:stCondLst>
                                        </p:cTn>
                                        <p:tgtEl>
                                          <p:spTgt spid="32"/>
                                        </p:tgtEl>
                                        <p:attrNameLst>
                                          <p:attrName>style.visibility</p:attrName>
                                        </p:attrNameLst>
                                      </p:cBhvr>
                                      <p:to>
                                        <p:strVal val="visible"/>
                                      </p:to>
                                    </p:set>
                                    <p:animEffect transition="in" filter="fade">
                                      <p:cBhvr>
                                        <p:cTn id="135" dur="250"/>
                                        <p:tgtEl>
                                          <p:spTgt spid="32"/>
                                        </p:tgtEl>
                                      </p:cBhvr>
                                    </p:animEffect>
                                  </p:childTnLst>
                                </p:cTn>
                              </p:par>
                            </p:childTnLst>
                          </p:cTn>
                        </p:par>
                        <p:par>
                          <p:cTn id="136" fill="hold">
                            <p:stCondLst>
                              <p:cond delay="8500"/>
                            </p:stCondLst>
                            <p:childTnLst>
                              <p:par>
                                <p:cTn id="137" presetID="10" presetClass="entr" presetSubtype="0" fill="hold" nodeType="afterEffect">
                                  <p:stCondLst>
                                    <p:cond delay="0"/>
                                  </p:stCondLst>
                                  <p:childTnLst>
                                    <p:set>
                                      <p:cBhvr>
                                        <p:cTn id="138" dur="1" fill="hold">
                                          <p:stCondLst>
                                            <p:cond delay="0"/>
                                          </p:stCondLst>
                                        </p:cTn>
                                        <p:tgtEl>
                                          <p:spTgt spid="46"/>
                                        </p:tgtEl>
                                        <p:attrNameLst>
                                          <p:attrName>style.visibility</p:attrName>
                                        </p:attrNameLst>
                                      </p:cBhvr>
                                      <p:to>
                                        <p:strVal val="visible"/>
                                      </p:to>
                                    </p:set>
                                    <p:animEffect transition="in" filter="fade">
                                      <p:cBhvr>
                                        <p:cTn id="139" dur="250"/>
                                        <p:tgtEl>
                                          <p:spTgt spid="46"/>
                                        </p:tgtEl>
                                      </p:cBhvr>
                                    </p:animEffect>
                                  </p:childTnLst>
                                </p:cTn>
                              </p:par>
                            </p:childTnLst>
                          </p:cTn>
                        </p:par>
                        <p:par>
                          <p:cTn id="140" fill="hold">
                            <p:stCondLst>
                              <p:cond delay="8750"/>
                            </p:stCondLst>
                            <p:childTnLst>
                              <p:par>
                                <p:cTn id="141" presetID="10" presetClass="entr" presetSubtype="0" fill="hold" nodeType="afterEffect">
                                  <p:stCondLst>
                                    <p:cond delay="0"/>
                                  </p:stCondLst>
                                  <p:childTnLst>
                                    <p:set>
                                      <p:cBhvr>
                                        <p:cTn id="142" dur="1" fill="hold">
                                          <p:stCondLst>
                                            <p:cond delay="0"/>
                                          </p:stCondLst>
                                        </p:cTn>
                                        <p:tgtEl>
                                          <p:spTgt spid="55"/>
                                        </p:tgtEl>
                                        <p:attrNameLst>
                                          <p:attrName>style.visibility</p:attrName>
                                        </p:attrNameLst>
                                      </p:cBhvr>
                                      <p:to>
                                        <p:strVal val="visible"/>
                                      </p:to>
                                    </p:set>
                                    <p:animEffect transition="in" filter="fade">
                                      <p:cBhvr>
                                        <p:cTn id="143" dur="250"/>
                                        <p:tgtEl>
                                          <p:spTgt spid="55"/>
                                        </p:tgtEl>
                                      </p:cBhvr>
                                    </p:animEffect>
                                  </p:childTnLst>
                                </p:cTn>
                              </p:par>
                            </p:childTnLst>
                          </p:cTn>
                        </p:par>
                        <p:par>
                          <p:cTn id="144" fill="hold">
                            <p:stCondLst>
                              <p:cond delay="9000"/>
                            </p:stCondLst>
                            <p:childTnLst>
                              <p:par>
                                <p:cTn id="145" presetID="10" presetClass="entr" presetSubtype="0" fill="hold" nodeType="afterEffect">
                                  <p:stCondLst>
                                    <p:cond delay="0"/>
                                  </p:stCondLst>
                                  <p:childTnLst>
                                    <p:set>
                                      <p:cBhvr>
                                        <p:cTn id="146" dur="1" fill="hold">
                                          <p:stCondLst>
                                            <p:cond delay="0"/>
                                          </p:stCondLst>
                                        </p:cTn>
                                        <p:tgtEl>
                                          <p:spTgt spid="29"/>
                                        </p:tgtEl>
                                        <p:attrNameLst>
                                          <p:attrName>style.visibility</p:attrName>
                                        </p:attrNameLst>
                                      </p:cBhvr>
                                      <p:to>
                                        <p:strVal val="visible"/>
                                      </p:to>
                                    </p:set>
                                    <p:animEffect transition="in" filter="fade">
                                      <p:cBhvr>
                                        <p:cTn id="147" dur="250"/>
                                        <p:tgtEl>
                                          <p:spTgt spid="29"/>
                                        </p:tgtEl>
                                      </p:cBhvr>
                                    </p:animEffect>
                                  </p:childTnLst>
                                </p:cTn>
                              </p:par>
                            </p:childTnLst>
                          </p:cTn>
                        </p:par>
                        <p:par>
                          <p:cTn id="148" fill="hold">
                            <p:stCondLst>
                              <p:cond delay="9250"/>
                            </p:stCondLst>
                            <p:childTnLst>
                              <p:par>
                                <p:cTn id="149" presetID="10" presetClass="entr" presetSubtype="0" fill="hold" nodeType="afterEffect">
                                  <p:stCondLst>
                                    <p:cond delay="0"/>
                                  </p:stCondLst>
                                  <p:childTnLst>
                                    <p:set>
                                      <p:cBhvr>
                                        <p:cTn id="150" dur="1" fill="hold">
                                          <p:stCondLst>
                                            <p:cond delay="0"/>
                                          </p:stCondLst>
                                        </p:cTn>
                                        <p:tgtEl>
                                          <p:spTgt spid="59"/>
                                        </p:tgtEl>
                                        <p:attrNameLst>
                                          <p:attrName>style.visibility</p:attrName>
                                        </p:attrNameLst>
                                      </p:cBhvr>
                                      <p:to>
                                        <p:strVal val="visible"/>
                                      </p:to>
                                    </p:set>
                                    <p:animEffect transition="in" filter="fade">
                                      <p:cBhvr>
                                        <p:cTn id="151" dur="250"/>
                                        <p:tgtEl>
                                          <p:spTgt spid="59"/>
                                        </p:tgtEl>
                                      </p:cBhvr>
                                    </p:animEffect>
                                  </p:childTnLst>
                                </p:cTn>
                              </p:par>
                            </p:childTnLst>
                          </p:cTn>
                        </p:par>
                        <p:par>
                          <p:cTn id="152" fill="hold">
                            <p:stCondLst>
                              <p:cond delay="9500"/>
                            </p:stCondLst>
                            <p:childTnLst>
                              <p:par>
                                <p:cTn id="153" presetID="10" presetClass="entr" presetSubtype="0" fill="hold" grpId="0" nodeType="afterEffect">
                                  <p:stCondLst>
                                    <p:cond delay="0"/>
                                  </p:stCondLst>
                                  <p:childTnLst>
                                    <p:set>
                                      <p:cBhvr>
                                        <p:cTn id="154" dur="1" fill="hold">
                                          <p:stCondLst>
                                            <p:cond delay="0"/>
                                          </p:stCondLst>
                                        </p:cTn>
                                        <p:tgtEl>
                                          <p:spTgt spid="39"/>
                                        </p:tgtEl>
                                        <p:attrNameLst>
                                          <p:attrName>style.visibility</p:attrName>
                                        </p:attrNameLst>
                                      </p:cBhvr>
                                      <p:to>
                                        <p:strVal val="visible"/>
                                      </p:to>
                                    </p:set>
                                    <p:animEffect transition="in" filter="fade">
                                      <p:cBhvr>
                                        <p:cTn id="155" dur="250"/>
                                        <p:tgtEl>
                                          <p:spTgt spid="39"/>
                                        </p:tgtEl>
                                      </p:cBhvr>
                                    </p:animEffect>
                                  </p:childTnLst>
                                </p:cTn>
                              </p:par>
                            </p:childTnLst>
                          </p:cTn>
                        </p:par>
                        <p:par>
                          <p:cTn id="156" fill="hold">
                            <p:stCondLst>
                              <p:cond delay="9750"/>
                            </p:stCondLst>
                            <p:childTnLst>
                              <p:par>
                                <p:cTn id="157" presetID="10" presetClass="entr" presetSubtype="0" fill="hold" nodeType="afterEffect">
                                  <p:stCondLst>
                                    <p:cond delay="0"/>
                                  </p:stCondLst>
                                  <p:childTnLst>
                                    <p:set>
                                      <p:cBhvr>
                                        <p:cTn id="158" dur="1" fill="hold">
                                          <p:stCondLst>
                                            <p:cond delay="0"/>
                                          </p:stCondLst>
                                        </p:cTn>
                                        <p:tgtEl>
                                          <p:spTgt spid="63"/>
                                        </p:tgtEl>
                                        <p:attrNameLst>
                                          <p:attrName>style.visibility</p:attrName>
                                        </p:attrNameLst>
                                      </p:cBhvr>
                                      <p:to>
                                        <p:strVal val="visible"/>
                                      </p:to>
                                    </p:set>
                                    <p:animEffect transition="in" filter="fade">
                                      <p:cBhvr>
                                        <p:cTn id="159" dur="250"/>
                                        <p:tgtEl>
                                          <p:spTgt spid="63"/>
                                        </p:tgtEl>
                                      </p:cBhvr>
                                    </p:animEffect>
                                  </p:childTnLst>
                                </p:cTn>
                              </p:par>
                            </p:childTnLst>
                          </p:cTn>
                        </p:par>
                        <p:par>
                          <p:cTn id="160" fill="hold">
                            <p:stCondLst>
                              <p:cond delay="10000"/>
                            </p:stCondLst>
                            <p:childTnLst>
                              <p:par>
                                <p:cTn id="161" presetID="10" presetClass="entr" presetSubtype="0" fill="hold" nodeType="afterEffect">
                                  <p:stCondLst>
                                    <p:cond delay="0"/>
                                  </p:stCondLst>
                                  <p:childTnLst>
                                    <p:set>
                                      <p:cBhvr>
                                        <p:cTn id="162" dur="1" fill="hold">
                                          <p:stCondLst>
                                            <p:cond delay="0"/>
                                          </p:stCondLst>
                                        </p:cTn>
                                        <p:tgtEl>
                                          <p:spTgt spid="47"/>
                                        </p:tgtEl>
                                        <p:attrNameLst>
                                          <p:attrName>style.visibility</p:attrName>
                                        </p:attrNameLst>
                                      </p:cBhvr>
                                      <p:to>
                                        <p:strVal val="visible"/>
                                      </p:to>
                                    </p:set>
                                    <p:animEffect transition="in" filter="fade">
                                      <p:cBhvr>
                                        <p:cTn id="163" dur="250"/>
                                        <p:tgtEl>
                                          <p:spTgt spid="47"/>
                                        </p:tgtEl>
                                      </p:cBhvr>
                                    </p:animEffect>
                                  </p:childTnLst>
                                </p:cTn>
                              </p:par>
                            </p:childTnLst>
                          </p:cTn>
                        </p:par>
                        <p:par>
                          <p:cTn id="164" fill="hold">
                            <p:stCondLst>
                              <p:cond delay="10250"/>
                            </p:stCondLst>
                            <p:childTnLst>
                              <p:par>
                                <p:cTn id="165" presetID="10" presetClass="entr" presetSubtype="0" fill="hold" nodeType="afterEffect">
                                  <p:stCondLst>
                                    <p:cond delay="0"/>
                                  </p:stCondLst>
                                  <p:childTnLst>
                                    <p:set>
                                      <p:cBhvr>
                                        <p:cTn id="166" dur="1" fill="hold">
                                          <p:stCondLst>
                                            <p:cond delay="0"/>
                                          </p:stCondLst>
                                        </p:cTn>
                                        <p:tgtEl>
                                          <p:spTgt spid="61"/>
                                        </p:tgtEl>
                                        <p:attrNameLst>
                                          <p:attrName>style.visibility</p:attrName>
                                        </p:attrNameLst>
                                      </p:cBhvr>
                                      <p:to>
                                        <p:strVal val="visible"/>
                                      </p:to>
                                    </p:set>
                                    <p:animEffect transition="in" filter="fade">
                                      <p:cBhvr>
                                        <p:cTn id="167" dur="250"/>
                                        <p:tgtEl>
                                          <p:spTgt spid="61"/>
                                        </p:tgtEl>
                                      </p:cBhvr>
                                    </p:animEffect>
                                  </p:childTnLst>
                                </p:cTn>
                              </p:par>
                            </p:childTnLst>
                          </p:cTn>
                        </p:par>
                        <p:par>
                          <p:cTn id="168" fill="hold">
                            <p:stCondLst>
                              <p:cond delay="10500"/>
                            </p:stCondLst>
                            <p:childTnLst>
                              <p:par>
                                <p:cTn id="169" presetID="10" presetClass="entr" presetSubtype="0" fill="hold" nodeType="afterEffect">
                                  <p:stCondLst>
                                    <p:cond delay="0"/>
                                  </p:stCondLst>
                                  <p:childTnLst>
                                    <p:set>
                                      <p:cBhvr>
                                        <p:cTn id="170" dur="1" fill="hold">
                                          <p:stCondLst>
                                            <p:cond delay="0"/>
                                          </p:stCondLst>
                                        </p:cTn>
                                        <p:tgtEl>
                                          <p:spTgt spid="60"/>
                                        </p:tgtEl>
                                        <p:attrNameLst>
                                          <p:attrName>style.visibility</p:attrName>
                                        </p:attrNameLst>
                                      </p:cBhvr>
                                      <p:to>
                                        <p:strVal val="visible"/>
                                      </p:to>
                                    </p:set>
                                    <p:animEffect transition="in" filter="fade">
                                      <p:cBhvr>
                                        <p:cTn id="171" dur="250"/>
                                        <p:tgtEl>
                                          <p:spTgt spid="60"/>
                                        </p:tgtEl>
                                      </p:cBhvr>
                                    </p:animEffect>
                                  </p:childTnLst>
                                </p:cTn>
                              </p:par>
                            </p:childTnLst>
                          </p:cTn>
                        </p:par>
                        <p:par>
                          <p:cTn id="172" fill="hold">
                            <p:stCondLst>
                              <p:cond delay="10750"/>
                            </p:stCondLst>
                            <p:childTnLst>
                              <p:par>
                                <p:cTn id="173" presetID="10" presetClass="entr" presetSubtype="0" fill="hold" nodeType="afterEffect">
                                  <p:stCondLst>
                                    <p:cond delay="0"/>
                                  </p:stCondLst>
                                  <p:childTnLst>
                                    <p:set>
                                      <p:cBhvr>
                                        <p:cTn id="174" dur="1" fill="hold">
                                          <p:stCondLst>
                                            <p:cond delay="0"/>
                                          </p:stCondLst>
                                        </p:cTn>
                                        <p:tgtEl>
                                          <p:spTgt spid="57"/>
                                        </p:tgtEl>
                                        <p:attrNameLst>
                                          <p:attrName>style.visibility</p:attrName>
                                        </p:attrNameLst>
                                      </p:cBhvr>
                                      <p:to>
                                        <p:strVal val="visible"/>
                                      </p:to>
                                    </p:set>
                                    <p:animEffect transition="in" filter="fade">
                                      <p:cBhvr>
                                        <p:cTn id="175" dur="500"/>
                                        <p:tgtEl>
                                          <p:spTgt spid="57"/>
                                        </p:tgtEl>
                                      </p:cBhvr>
                                    </p:animEffect>
                                  </p:childTnLst>
                                </p:cTn>
                              </p:par>
                            </p:childTnLst>
                          </p:cTn>
                        </p:par>
                        <p:par>
                          <p:cTn id="176" fill="hold">
                            <p:stCondLst>
                              <p:cond delay="11250"/>
                            </p:stCondLst>
                            <p:childTnLst>
                              <p:par>
                                <p:cTn id="177" presetID="10" presetClass="entr" presetSubtype="0" fill="hold" nodeType="afterEffect">
                                  <p:stCondLst>
                                    <p:cond delay="0"/>
                                  </p:stCondLst>
                                  <p:childTnLst>
                                    <p:set>
                                      <p:cBhvr>
                                        <p:cTn id="178" dur="1" fill="hold">
                                          <p:stCondLst>
                                            <p:cond delay="0"/>
                                          </p:stCondLst>
                                        </p:cTn>
                                        <p:tgtEl>
                                          <p:spTgt spid="69"/>
                                        </p:tgtEl>
                                        <p:attrNameLst>
                                          <p:attrName>style.visibility</p:attrName>
                                        </p:attrNameLst>
                                      </p:cBhvr>
                                      <p:to>
                                        <p:strVal val="visible"/>
                                      </p:to>
                                    </p:set>
                                    <p:animEffect transition="in" filter="fade">
                                      <p:cBhvr>
                                        <p:cTn id="179" dur="250"/>
                                        <p:tgtEl>
                                          <p:spTgt spid="69"/>
                                        </p:tgtEl>
                                      </p:cBhvr>
                                    </p:animEffect>
                                  </p:childTnLst>
                                </p:cTn>
                              </p:par>
                            </p:childTnLst>
                          </p:cTn>
                        </p:par>
                        <p:par>
                          <p:cTn id="180" fill="hold">
                            <p:stCondLst>
                              <p:cond delay="11500"/>
                            </p:stCondLst>
                            <p:childTnLst>
                              <p:par>
                                <p:cTn id="181" presetID="10" presetClass="entr" presetSubtype="0" fill="hold" nodeType="afterEffect">
                                  <p:stCondLst>
                                    <p:cond delay="0"/>
                                  </p:stCondLst>
                                  <p:childTnLst>
                                    <p:set>
                                      <p:cBhvr>
                                        <p:cTn id="182" dur="1" fill="hold">
                                          <p:stCondLst>
                                            <p:cond delay="0"/>
                                          </p:stCondLst>
                                        </p:cTn>
                                        <p:tgtEl>
                                          <p:spTgt spid="65"/>
                                        </p:tgtEl>
                                        <p:attrNameLst>
                                          <p:attrName>style.visibility</p:attrName>
                                        </p:attrNameLst>
                                      </p:cBhvr>
                                      <p:to>
                                        <p:strVal val="visible"/>
                                      </p:to>
                                    </p:set>
                                    <p:animEffect transition="in" filter="fade">
                                      <p:cBhvr>
                                        <p:cTn id="183" dur="250"/>
                                        <p:tgtEl>
                                          <p:spTgt spid="65"/>
                                        </p:tgtEl>
                                      </p:cBhvr>
                                    </p:animEffect>
                                  </p:childTnLst>
                                </p:cTn>
                              </p:par>
                            </p:childTnLst>
                          </p:cTn>
                        </p:par>
                        <p:par>
                          <p:cTn id="184" fill="hold">
                            <p:stCondLst>
                              <p:cond delay="11750"/>
                            </p:stCondLst>
                            <p:childTnLst>
                              <p:par>
                                <p:cTn id="185" presetID="10" presetClass="entr" presetSubtype="0" fill="hold" nodeType="afterEffect">
                                  <p:stCondLst>
                                    <p:cond delay="0"/>
                                  </p:stCondLst>
                                  <p:childTnLst>
                                    <p:set>
                                      <p:cBhvr>
                                        <p:cTn id="186" dur="1" fill="hold">
                                          <p:stCondLst>
                                            <p:cond delay="0"/>
                                          </p:stCondLst>
                                        </p:cTn>
                                        <p:tgtEl>
                                          <p:spTgt spid="76"/>
                                        </p:tgtEl>
                                        <p:attrNameLst>
                                          <p:attrName>style.visibility</p:attrName>
                                        </p:attrNameLst>
                                      </p:cBhvr>
                                      <p:to>
                                        <p:strVal val="visible"/>
                                      </p:to>
                                    </p:set>
                                    <p:animEffect transition="in" filter="fade">
                                      <p:cBhvr>
                                        <p:cTn id="187" dur="250"/>
                                        <p:tgtEl>
                                          <p:spTgt spid="76"/>
                                        </p:tgtEl>
                                      </p:cBhvr>
                                    </p:animEffect>
                                  </p:childTnLst>
                                </p:cTn>
                              </p:par>
                            </p:childTnLst>
                          </p:cTn>
                        </p:par>
                        <p:par>
                          <p:cTn id="188" fill="hold">
                            <p:stCondLst>
                              <p:cond delay="12000"/>
                            </p:stCondLst>
                            <p:childTnLst>
                              <p:par>
                                <p:cTn id="189" presetID="10" presetClass="entr" presetSubtype="0" fill="hold" nodeType="afterEffect">
                                  <p:stCondLst>
                                    <p:cond delay="0"/>
                                  </p:stCondLst>
                                  <p:childTnLst>
                                    <p:set>
                                      <p:cBhvr>
                                        <p:cTn id="190" dur="1" fill="hold">
                                          <p:stCondLst>
                                            <p:cond delay="0"/>
                                          </p:stCondLst>
                                        </p:cTn>
                                        <p:tgtEl>
                                          <p:spTgt spid="49"/>
                                        </p:tgtEl>
                                        <p:attrNameLst>
                                          <p:attrName>style.visibility</p:attrName>
                                        </p:attrNameLst>
                                      </p:cBhvr>
                                      <p:to>
                                        <p:strVal val="visible"/>
                                      </p:to>
                                    </p:set>
                                    <p:animEffect transition="in" filter="fade">
                                      <p:cBhvr>
                                        <p:cTn id="191" dur="250"/>
                                        <p:tgtEl>
                                          <p:spTgt spid="49"/>
                                        </p:tgtEl>
                                      </p:cBhvr>
                                    </p:animEffect>
                                  </p:childTnLst>
                                </p:cTn>
                              </p:par>
                            </p:childTnLst>
                          </p:cTn>
                        </p:par>
                        <p:par>
                          <p:cTn id="192" fill="hold">
                            <p:stCondLst>
                              <p:cond delay="12250"/>
                            </p:stCondLst>
                            <p:childTnLst>
                              <p:par>
                                <p:cTn id="193" presetID="10" presetClass="entr" presetSubtype="0" fill="hold" nodeType="afterEffect">
                                  <p:stCondLst>
                                    <p:cond delay="0"/>
                                  </p:stCondLst>
                                  <p:childTnLst>
                                    <p:set>
                                      <p:cBhvr>
                                        <p:cTn id="194" dur="1" fill="hold">
                                          <p:stCondLst>
                                            <p:cond delay="0"/>
                                          </p:stCondLst>
                                        </p:cTn>
                                        <p:tgtEl>
                                          <p:spTgt spid="53"/>
                                        </p:tgtEl>
                                        <p:attrNameLst>
                                          <p:attrName>style.visibility</p:attrName>
                                        </p:attrNameLst>
                                      </p:cBhvr>
                                      <p:to>
                                        <p:strVal val="visible"/>
                                      </p:to>
                                    </p:set>
                                    <p:animEffect transition="in" filter="fade">
                                      <p:cBhvr>
                                        <p:cTn id="195" dur="250"/>
                                        <p:tgtEl>
                                          <p:spTgt spid="53"/>
                                        </p:tgtEl>
                                      </p:cBhvr>
                                    </p:animEffect>
                                  </p:childTnLst>
                                </p:cTn>
                              </p:par>
                            </p:childTnLst>
                          </p:cTn>
                        </p:par>
                        <p:par>
                          <p:cTn id="196" fill="hold">
                            <p:stCondLst>
                              <p:cond delay="12500"/>
                            </p:stCondLst>
                            <p:childTnLst>
                              <p:par>
                                <p:cTn id="197" presetID="10" presetClass="entr" presetSubtype="0" fill="hold" nodeType="afterEffect">
                                  <p:stCondLst>
                                    <p:cond delay="0"/>
                                  </p:stCondLst>
                                  <p:childTnLst>
                                    <p:set>
                                      <p:cBhvr>
                                        <p:cTn id="198" dur="1" fill="hold">
                                          <p:stCondLst>
                                            <p:cond delay="0"/>
                                          </p:stCondLst>
                                        </p:cTn>
                                        <p:tgtEl>
                                          <p:spTgt spid="44"/>
                                        </p:tgtEl>
                                        <p:attrNameLst>
                                          <p:attrName>style.visibility</p:attrName>
                                        </p:attrNameLst>
                                      </p:cBhvr>
                                      <p:to>
                                        <p:strVal val="visible"/>
                                      </p:to>
                                    </p:set>
                                    <p:animEffect transition="in" filter="fade">
                                      <p:cBhvr>
                                        <p:cTn id="199" dur="250"/>
                                        <p:tgtEl>
                                          <p:spTgt spid="44"/>
                                        </p:tgtEl>
                                      </p:cBhvr>
                                    </p:animEffect>
                                  </p:childTnLst>
                                </p:cTn>
                              </p:par>
                            </p:childTnLst>
                          </p:cTn>
                        </p:par>
                        <p:par>
                          <p:cTn id="200" fill="hold">
                            <p:stCondLst>
                              <p:cond delay="12750"/>
                            </p:stCondLst>
                            <p:childTnLst>
                              <p:par>
                                <p:cTn id="201" presetID="10" presetClass="entr" presetSubtype="0" fill="hold" grpId="0" nodeType="afterEffect">
                                  <p:stCondLst>
                                    <p:cond delay="0"/>
                                  </p:stCondLst>
                                  <p:childTnLst>
                                    <p:set>
                                      <p:cBhvr>
                                        <p:cTn id="202" dur="1" fill="hold">
                                          <p:stCondLst>
                                            <p:cond delay="0"/>
                                          </p:stCondLst>
                                        </p:cTn>
                                        <p:tgtEl>
                                          <p:spTgt spid="35"/>
                                        </p:tgtEl>
                                        <p:attrNameLst>
                                          <p:attrName>style.visibility</p:attrName>
                                        </p:attrNameLst>
                                      </p:cBhvr>
                                      <p:to>
                                        <p:strVal val="visible"/>
                                      </p:to>
                                    </p:set>
                                    <p:animEffect transition="in" filter="fade">
                                      <p:cBhvr>
                                        <p:cTn id="203" dur="500"/>
                                        <p:tgtEl>
                                          <p:spTgt spid="35"/>
                                        </p:tgtEl>
                                      </p:cBhvr>
                                    </p:animEffect>
                                  </p:childTnLst>
                                </p:cTn>
                              </p:par>
                            </p:childTnLst>
                          </p:cTn>
                        </p:par>
                        <p:par>
                          <p:cTn id="204" fill="hold">
                            <p:stCondLst>
                              <p:cond delay="13250"/>
                            </p:stCondLst>
                            <p:childTnLst>
                              <p:par>
                                <p:cTn id="205" presetID="10" presetClass="entr" presetSubtype="0" fill="hold" grpId="0" nodeType="afterEffect">
                                  <p:stCondLst>
                                    <p:cond delay="0"/>
                                  </p:stCondLst>
                                  <p:childTnLst>
                                    <p:set>
                                      <p:cBhvr>
                                        <p:cTn id="206" dur="1" fill="hold">
                                          <p:stCondLst>
                                            <p:cond delay="0"/>
                                          </p:stCondLst>
                                        </p:cTn>
                                        <p:tgtEl>
                                          <p:spTgt spid="34"/>
                                        </p:tgtEl>
                                        <p:attrNameLst>
                                          <p:attrName>style.visibility</p:attrName>
                                        </p:attrNameLst>
                                      </p:cBhvr>
                                      <p:to>
                                        <p:strVal val="visible"/>
                                      </p:to>
                                    </p:set>
                                    <p:animEffect transition="in" filter="fade">
                                      <p:cBhvr>
                                        <p:cTn id="207" dur="500"/>
                                        <p:tgtEl>
                                          <p:spTgt spid="34"/>
                                        </p:tgtEl>
                                      </p:cBhvr>
                                    </p:animEffect>
                                  </p:childTnLst>
                                </p:cTn>
                              </p:par>
                            </p:childTnLst>
                          </p:cTn>
                        </p:par>
                        <p:par>
                          <p:cTn id="208" fill="hold">
                            <p:stCondLst>
                              <p:cond delay="13750"/>
                            </p:stCondLst>
                            <p:childTnLst>
                              <p:par>
                                <p:cTn id="209" presetID="22" presetClass="entr" presetSubtype="4" fill="hold" grpId="0" nodeType="afterEffect">
                                  <p:stCondLst>
                                    <p:cond delay="0"/>
                                  </p:stCondLst>
                                  <p:childTnLst>
                                    <p:set>
                                      <p:cBhvr>
                                        <p:cTn id="210" dur="1" fill="hold">
                                          <p:stCondLst>
                                            <p:cond delay="0"/>
                                          </p:stCondLst>
                                        </p:cTn>
                                        <p:tgtEl>
                                          <p:spTgt spid="8"/>
                                        </p:tgtEl>
                                        <p:attrNameLst>
                                          <p:attrName>style.visibility</p:attrName>
                                        </p:attrNameLst>
                                      </p:cBhvr>
                                      <p:to>
                                        <p:strVal val="visible"/>
                                      </p:to>
                                    </p:set>
                                    <p:animEffect transition="in" filter="wipe(down)">
                                      <p:cBhvr>
                                        <p:cTn id="211" dur="500"/>
                                        <p:tgtEl>
                                          <p:spTgt spid="8"/>
                                        </p:tgtEl>
                                      </p:cBhvr>
                                    </p:animEffect>
                                  </p:childTnLst>
                                </p:cTn>
                              </p:par>
                            </p:childTnLst>
                          </p:cTn>
                        </p:par>
                      </p:childTnLst>
                    </p:cTn>
                  </p:par>
                  <p:par>
                    <p:cTn id="212" fill="hold">
                      <p:stCondLst>
                        <p:cond delay="indefinite"/>
                      </p:stCondLst>
                      <p:childTnLst>
                        <p:par>
                          <p:cTn id="213" fill="hold">
                            <p:stCondLst>
                              <p:cond delay="0"/>
                            </p:stCondLst>
                            <p:childTnLst>
                              <p:par>
                                <p:cTn id="214" presetID="10" presetClass="entr" presetSubtype="0" fill="hold" grpId="0" nodeType="clickEffect">
                                  <p:stCondLst>
                                    <p:cond delay="0"/>
                                  </p:stCondLst>
                                  <p:childTnLst>
                                    <p:set>
                                      <p:cBhvr>
                                        <p:cTn id="215" dur="1" fill="hold">
                                          <p:stCondLst>
                                            <p:cond delay="0"/>
                                          </p:stCondLst>
                                        </p:cTn>
                                        <p:tgtEl>
                                          <p:spTgt spid="80"/>
                                        </p:tgtEl>
                                        <p:attrNameLst>
                                          <p:attrName>style.visibility</p:attrName>
                                        </p:attrNameLst>
                                      </p:cBhvr>
                                      <p:to>
                                        <p:strVal val="visible"/>
                                      </p:to>
                                    </p:set>
                                    <p:animEffect transition="in" filter="fade">
                                      <p:cBhvr>
                                        <p:cTn id="216" dur="500"/>
                                        <p:tgtEl>
                                          <p:spTgt spid="80"/>
                                        </p:tgtEl>
                                      </p:cBhvr>
                                    </p:animEffect>
                                  </p:childTnLst>
                                </p:cTn>
                              </p:par>
                            </p:childTnLst>
                          </p:cTn>
                        </p:par>
                        <p:par>
                          <p:cTn id="217" fill="hold">
                            <p:stCondLst>
                              <p:cond delay="500"/>
                            </p:stCondLst>
                            <p:childTnLst>
                              <p:par>
                                <p:cTn id="218" presetID="10" presetClass="entr" presetSubtype="0" fill="hold" grpId="0" nodeType="afterEffect">
                                  <p:stCondLst>
                                    <p:cond delay="0"/>
                                  </p:stCondLst>
                                  <p:childTnLst>
                                    <p:set>
                                      <p:cBhvr>
                                        <p:cTn id="219" dur="1" fill="hold">
                                          <p:stCondLst>
                                            <p:cond delay="0"/>
                                          </p:stCondLst>
                                        </p:cTn>
                                        <p:tgtEl>
                                          <p:spTgt spid="33"/>
                                        </p:tgtEl>
                                        <p:attrNameLst>
                                          <p:attrName>style.visibility</p:attrName>
                                        </p:attrNameLst>
                                      </p:cBhvr>
                                      <p:to>
                                        <p:strVal val="visible"/>
                                      </p:to>
                                    </p:set>
                                    <p:animEffect transition="in" filter="fade">
                                      <p:cBhvr>
                                        <p:cTn id="220" dur="1000"/>
                                        <p:tgtEl>
                                          <p:spTgt spid="33"/>
                                        </p:tgtEl>
                                      </p:cBhvr>
                                    </p:animEffect>
                                  </p:childTnLst>
                                </p:cTn>
                              </p:par>
                            </p:childTnLst>
                          </p:cTn>
                        </p:par>
                        <p:par>
                          <p:cTn id="221" fill="hold">
                            <p:stCondLst>
                              <p:cond delay="1500"/>
                            </p:stCondLst>
                            <p:childTnLst>
                              <p:par>
                                <p:cTn id="222" presetID="22" presetClass="entr" presetSubtype="8" fill="hold" grpId="0" nodeType="afterEffect">
                                  <p:stCondLst>
                                    <p:cond delay="0"/>
                                  </p:stCondLst>
                                  <p:childTnLst>
                                    <p:set>
                                      <p:cBhvr>
                                        <p:cTn id="223" dur="1" fill="hold">
                                          <p:stCondLst>
                                            <p:cond delay="0"/>
                                          </p:stCondLst>
                                        </p:cTn>
                                        <p:tgtEl>
                                          <p:spTgt spid="77">
                                            <p:graphicEl>
                                              <a:chart seriesIdx="-4" categoryIdx="0" bldStep="category"/>
                                            </p:graphicEl>
                                          </p:spTgt>
                                        </p:tgtEl>
                                        <p:attrNameLst>
                                          <p:attrName>style.visibility</p:attrName>
                                        </p:attrNameLst>
                                      </p:cBhvr>
                                      <p:to>
                                        <p:strVal val="visible"/>
                                      </p:to>
                                    </p:set>
                                    <p:animEffect transition="in" filter="wipe(left)">
                                      <p:cBhvr>
                                        <p:cTn id="224" dur="500"/>
                                        <p:tgtEl>
                                          <p:spTgt spid="77">
                                            <p:graphicEl>
                                              <a:chart seriesIdx="-4" categoryIdx="0" bldStep="category"/>
                                            </p:graphicEl>
                                          </p:spTgt>
                                        </p:tgtEl>
                                      </p:cBhvr>
                                    </p:animEffect>
                                  </p:childTnLst>
                                </p:cTn>
                              </p:par>
                            </p:childTnLst>
                          </p:cTn>
                        </p:par>
                        <p:par>
                          <p:cTn id="225" fill="hold">
                            <p:stCondLst>
                              <p:cond delay="2000"/>
                            </p:stCondLst>
                            <p:childTnLst>
                              <p:par>
                                <p:cTn id="226" presetID="22" presetClass="entr" presetSubtype="8" fill="hold" grpId="0" nodeType="afterEffect">
                                  <p:stCondLst>
                                    <p:cond delay="0"/>
                                  </p:stCondLst>
                                  <p:childTnLst>
                                    <p:set>
                                      <p:cBhvr>
                                        <p:cTn id="227" dur="1" fill="hold">
                                          <p:stCondLst>
                                            <p:cond delay="0"/>
                                          </p:stCondLst>
                                        </p:cTn>
                                        <p:tgtEl>
                                          <p:spTgt spid="77">
                                            <p:graphicEl>
                                              <a:chart seriesIdx="-4" categoryIdx="1" bldStep="category"/>
                                            </p:graphicEl>
                                          </p:spTgt>
                                        </p:tgtEl>
                                        <p:attrNameLst>
                                          <p:attrName>style.visibility</p:attrName>
                                        </p:attrNameLst>
                                      </p:cBhvr>
                                      <p:to>
                                        <p:strVal val="visible"/>
                                      </p:to>
                                    </p:set>
                                    <p:animEffect transition="in" filter="wipe(left)">
                                      <p:cBhvr>
                                        <p:cTn id="228" dur="500"/>
                                        <p:tgtEl>
                                          <p:spTgt spid="77">
                                            <p:graphicEl>
                                              <a:chart seriesIdx="-4" categoryIdx="1" bldStep="category"/>
                                            </p:graphicEl>
                                          </p:spTgt>
                                        </p:tgtEl>
                                      </p:cBhvr>
                                    </p:animEffect>
                                  </p:childTnLst>
                                </p:cTn>
                              </p:par>
                            </p:childTnLst>
                          </p:cTn>
                        </p:par>
                        <p:par>
                          <p:cTn id="229" fill="hold">
                            <p:stCondLst>
                              <p:cond delay="2500"/>
                            </p:stCondLst>
                            <p:childTnLst>
                              <p:par>
                                <p:cTn id="230" presetID="22" presetClass="entr" presetSubtype="8" fill="hold" grpId="0" nodeType="afterEffect">
                                  <p:stCondLst>
                                    <p:cond delay="0"/>
                                  </p:stCondLst>
                                  <p:childTnLst>
                                    <p:set>
                                      <p:cBhvr>
                                        <p:cTn id="231" dur="1" fill="hold">
                                          <p:stCondLst>
                                            <p:cond delay="0"/>
                                          </p:stCondLst>
                                        </p:cTn>
                                        <p:tgtEl>
                                          <p:spTgt spid="77">
                                            <p:graphicEl>
                                              <a:chart seriesIdx="-4" categoryIdx="2" bldStep="category"/>
                                            </p:graphicEl>
                                          </p:spTgt>
                                        </p:tgtEl>
                                        <p:attrNameLst>
                                          <p:attrName>style.visibility</p:attrName>
                                        </p:attrNameLst>
                                      </p:cBhvr>
                                      <p:to>
                                        <p:strVal val="visible"/>
                                      </p:to>
                                    </p:set>
                                    <p:animEffect transition="in" filter="wipe(left)">
                                      <p:cBhvr>
                                        <p:cTn id="232" dur="500"/>
                                        <p:tgtEl>
                                          <p:spTgt spid="77">
                                            <p:graphicEl>
                                              <a:chart seriesIdx="-4" categoryIdx="2" bldStep="category"/>
                                            </p:graphicEl>
                                          </p:spTgt>
                                        </p:tgtEl>
                                      </p:cBhvr>
                                    </p:animEffect>
                                  </p:childTnLst>
                                </p:cTn>
                              </p:par>
                            </p:childTnLst>
                          </p:cTn>
                        </p:par>
                        <p:par>
                          <p:cTn id="233" fill="hold">
                            <p:stCondLst>
                              <p:cond delay="3000"/>
                            </p:stCondLst>
                            <p:childTnLst>
                              <p:par>
                                <p:cTn id="234" presetID="22" presetClass="entr" presetSubtype="8" fill="hold" grpId="0" nodeType="afterEffect">
                                  <p:stCondLst>
                                    <p:cond delay="0"/>
                                  </p:stCondLst>
                                  <p:childTnLst>
                                    <p:set>
                                      <p:cBhvr>
                                        <p:cTn id="235" dur="1" fill="hold">
                                          <p:stCondLst>
                                            <p:cond delay="0"/>
                                          </p:stCondLst>
                                        </p:cTn>
                                        <p:tgtEl>
                                          <p:spTgt spid="77">
                                            <p:graphicEl>
                                              <a:chart seriesIdx="-4" categoryIdx="3" bldStep="category"/>
                                            </p:graphicEl>
                                          </p:spTgt>
                                        </p:tgtEl>
                                        <p:attrNameLst>
                                          <p:attrName>style.visibility</p:attrName>
                                        </p:attrNameLst>
                                      </p:cBhvr>
                                      <p:to>
                                        <p:strVal val="visible"/>
                                      </p:to>
                                    </p:set>
                                    <p:animEffect transition="in" filter="wipe(left)">
                                      <p:cBhvr>
                                        <p:cTn id="236" dur="500"/>
                                        <p:tgtEl>
                                          <p:spTgt spid="77">
                                            <p:graphicEl>
                                              <a:chart seriesIdx="-4" categoryIdx="3" bldStep="category"/>
                                            </p:graphicEl>
                                          </p:spTgt>
                                        </p:tgtEl>
                                      </p:cBhvr>
                                    </p:animEffect>
                                  </p:childTnLst>
                                </p:cTn>
                              </p:par>
                            </p:childTnLst>
                          </p:cTn>
                        </p:par>
                        <p:par>
                          <p:cTn id="237" fill="hold">
                            <p:stCondLst>
                              <p:cond delay="3500"/>
                            </p:stCondLst>
                            <p:childTnLst>
                              <p:par>
                                <p:cTn id="238" presetID="22" presetClass="entr" presetSubtype="8" fill="hold" grpId="0" nodeType="afterEffect">
                                  <p:stCondLst>
                                    <p:cond delay="0"/>
                                  </p:stCondLst>
                                  <p:childTnLst>
                                    <p:set>
                                      <p:cBhvr>
                                        <p:cTn id="239" dur="1" fill="hold">
                                          <p:stCondLst>
                                            <p:cond delay="0"/>
                                          </p:stCondLst>
                                        </p:cTn>
                                        <p:tgtEl>
                                          <p:spTgt spid="77">
                                            <p:graphicEl>
                                              <a:chart seriesIdx="-4" categoryIdx="4" bldStep="category"/>
                                            </p:graphicEl>
                                          </p:spTgt>
                                        </p:tgtEl>
                                        <p:attrNameLst>
                                          <p:attrName>style.visibility</p:attrName>
                                        </p:attrNameLst>
                                      </p:cBhvr>
                                      <p:to>
                                        <p:strVal val="visible"/>
                                      </p:to>
                                    </p:set>
                                    <p:animEffect transition="in" filter="wipe(left)">
                                      <p:cBhvr>
                                        <p:cTn id="240" dur="500"/>
                                        <p:tgtEl>
                                          <p:spTgt spid="77">
                                            <p:graphicEl>
                                              <a:chart seriesIdx="-4" categoryIdx="4" bldStep="category"/>
                                            </p:graphicEl>
                                          </p:spTgt>
                                        </p:tgtEl>
                                      </p:cBhvr>
                                    </p:animEffect>
                                  </p:childTnLst>
                                </p:cTn>
                              </p:par>
                            </p:childTnLst>
                          </p:cTn>
                        </p:par>
                        <p:par>
                          <p:cTn id="241" fill="hold">
                            <p:stCondLst>
                              <p:cond delay="4000"/>
                            </p:stCondLst>
                            <p:childTnLst>
                              <p:par>
                                <p:cTn id="242" presetID="22" presetClass="entr" presetSubtype="8" fill="hold" grpId="0" nodeType="afterEffect">
                                  <p:stCondLst>
                                    <p:cond delay="0"/>
                                  </p:stCondLst>
                                  <p:childTnLst>
                                    <p:set>
                                      <p:cBhvr>
                                        <p:cTn id="243" dur="1" fill="hold">
                                          <p:stCondLst>
                                            <p:cond delay="0"/>
                                          </p:stCondLst>
                                        </p:cTn>
                                        <p:tgtEl>
                                          <p:spTgt spid="77">
                                            <p:graphicEl>
                                              <a:chart seriesIdx="-4" categoryIdx="5" bldStep="category"/>
                                            </p:graphicEl>
                                          </p:spTgt>
                                        </p:tgtEl>
                                        <p:attrNameLst>
                                          <p:attrName>style.visibility</p:attrName>
                                        </p:attrNameLst>
                                      </p:cBhvr>
                                      <p:to>
                                        <p:strVal val="visible"/>
                                      </p:to>
                                    </p:set>
                                    <p:animEffect transition="in" filter="wipe(left)">
                                      <p:cBhvr>
                                        <p:cTn id="244" dur="500"/>
                                        <p:tgtEl>
                                          <p:spTgt spid="77">
                                            <p:graphicEl>
                                              <a:chart seriesIdx="-4" categoryIdx="5" bldStep="category"/>
                                            </p:graphicEl>
                                          </p:spTgt>
                                        </p:tgtEl>
                                      </p:cBhvr>
                                    </p:animEffect>
                                  </p:childTnLst>
                                </p:cTn>
                              </p:par>
                            </p:childTnLst>
                          </p:cTn>
                        </p:par>
                        <p:par>
                          <p:cTn id="245" fill="hold">
                            <p:stCondLst>
                              <p:cond delay="4500"/>
                            </p:stCondLst>
                            <p:childTnLst>
                              <p:par>
                                <p:cTn id="246" presetID="22" presetClass="entr" presetSubtype="8" fill="hold" grpId="0" nodeType="afterEffect">
                                  <p:stCondLst>
                                    <p:cond delay="0"/>
                                  </p:stCondLst>
                                  <p:childTnLst>
                                    <p:set>
                                      <p:cBhvr>
                                        <p:cTn id="247" dur="1" fill="hold">
                                          <p:stCondLst>
                                            <p:cond delay="0"/>
                                          </p:stCondLst>
                                        </p:cTn>
                                        <p:tgtEl>
                                          <p:spTgt spid="77">
                                            <p:graphicEl>
                                              <a:chart seriesIdx="-4" categoryIdx="6" bldStep="category"/>
                                            </p:graphicEl>
                                          </p:spTgt>
                                        </p:tgtEl>
                                        <p:attrNameLst>
                                          <p:attrName>style.visibility</p:attrName>
                                        </p:attrNameLst>
                                      </p:cBhvr>
                                      <p:to>
                                        <p:strVal val="visible"/>
                                      </p:to>
                                    </p:set>
                                    <p:animEffect transition="in" filter="wipe(left)">
                                      <p:cBhvr>
                                        <p:cTn id="248" dur="500"/>
                                        <p:tgtEl>
                                          <p:spTgt spid="77">
                                            <p:graphicEl>
                                              <a:chart seriesIdx="-4" categoryIdx="6"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3" grpId="0" animBg="1"/>
      <p:bldGraphic spid="77" grpId="0" uiExpand="1">
        <p:bldSub>
          <a:bldChart bld="category" animBg="0"/>
        </p:bldSub>
      </p:bldGraphic>
      <p:bldP spid="80" grpId="0"/>
      <p:bldP spid="34" grpId="0"/>
      <p:bldP spid="35" grpId="0"/>
      <p:bldP spid="41" grpId="0"/>
      <p:bldP spid="39" grpId="0"/>
      <p:bldP spid="37" grpId="0"/>
      <p:bldP spid="38" grpId="0"/>
      <p:bldP spid="36"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a:extLst>
              <a:ext uri="{FF2B5EF4-FFF2-40B4-BE49-F238E27FC236}">
                <a16:creationId xmlns:a16="http://schemas.microsoft.com/office/drawing/2014/main" id="{45252E19-F870-482D-8FBF-59F1E4DEACA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33063" y="3782745"/>
            <a:ext cx="1511663" cy="2263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79314" y="3159848"/>
            <a:ext cx="1806457" cy="441985"/>
          </a:xfrm>
          <a:prstGeom prst="rect">
            <a:avLst/>
          </a:prstGeom>
        </p:spPr>
      </p:pic>
      <p:pic>
        <p:nvPicPr>
          <p:cNvPr id="5" name="Picture 4"/>
          <p:cNvPicPr>
            <a:picLocks noChangeAspect="1"/>
          </p:cNvPicPr>
          <p:nvPr/>
        </p:nvPicPr>
        <p:blipFill>
          <a:blip r:embed="rId5">
            <a:clrChange>
              <a:clrFrom>
                <a:srgbClr val="FFFFFF"/>
              </a:clrFrom>
              <a:clrTo>
                <a:srgbClr val="FFFFFF">
                  <a:alpha val="0"/>
                </a:srgbClr>
              </a:clrTo>
            </a:clrChange>
          </a:blip>
          <a:stretch>
            <a:fillRect/>
          </a:stretch>
        </p:blipFill>
        <p:spPr>
          <a:xfrm>
            <a:off x="1249763" y="5353170"/>
            <a:ext cx="1391780" cy="1042492"/>
          </a:xfrm>
          <a:prstGeom prst="rect">
            <a:avLst/>
          </a:prstGeom>
        </p:spPr>
      </p:pic>
      <p:pic>
        <p:nvPicPr>
          <p:cNvPr id="6" name="Picture 5"/>
          <p:cNvPicPr>
            <a:picLocks noChangeAspect="1"/>
          </p:cNvPicPr>
          <p:nvPr/>
        </p:nvPicPr>
        <p:blipFill>
          <a:blip r:embed="rId6">
            <a:clrChange>
              <a:clrFrom>
                <a:srgbClr val="FFFFFF"/>
              </a:clrFrom>
              <a:clrTo>
                <a:srgbClr val="FFFFFF">
                  <a:alpha val="0"/>
                </a:srgbClr>
              </a:clrTo>
            </a:clrChange>
          </a:blip>
          <a:stretch>
            <a:fillRect/>
          </a:stretch>
        </p:blipFill>
        <p:spPr>
          <a:xfrm>
            <a:off x="982846" y="3753279"/>
            <a:ext cx="1485609" cy="773855"/>
          </a:xfrm>
          <a:prstGeom prst="rect">
            <a:avLst/>
          </a:prstGeom>
        </p:spPr>
      </p:pic>
      <p:pic>
        <p:nvPicPr>
          <p:cNvPr id="7" name="Picture 6"/>
          <p:cNvPicPr>
            <a:picLocks noChangeAspect="1"/>
          </p:cNvPicPr>
          <p:nvPr/>
        </p:nvPicPr>
        <p:blipFill>
          <a:blip r:embed="rId7">
            <a:clrChange>
              <a:clrFrom>
                <a:srgbClr val="FFFFFF"/>
              </a:clrFrom>
              <a:clrTo>
                <a:srgbClr val="FFFFFF">
                  <a:alpha val="0"/>
                </a:srgbClr>
              </a:clrTo>
            </a:clrChange>
          </a:blip>
          <a:stretch>
            <a:fillRect/>
          </a:stretch>
        </p:blipFill>
        <p:spPr>
          <a:xfrm>
            <a:off x="2294988" y="3631049"/>
            <a:ext cx="2316141" cy="1060403"/>
          </a:xfrm>
          <a:prstGeom prst="rect">
            <a:avLst/>
          </a:prstGeom>
        </p:spPr>
      </p:pic>
      <p:sp>
        <p:nvSpPr>
          <p:cNvPr id="8" name="Rectangle 7">
            <a:extLst>
              <a:ext uri="{FF2B5EF4-FFF2-40B4-BE49-F238E27FC236}">
                <a16:creationId xmlns:a16="http://schemas.microsoft.com/office/drawing/2014/main" id="{1F7916FB-FC91-4E48-9F7E-BF4C6680B6C9}"/>
              </a:ext>
            </a:extLst>
          </p:cNvPr>
          <p:cNvSpPr/>
          <p:nvPr/>
        </p:nvSpPr>
        <p:spPr>
          <a:xfrm>
            <a:off x="-34040" y="-37540"/>
            <a:ext cx="516784" cy="6986767"/>
          </a:xfrm>
          <a:prstGeom prst="rect">
            <a:avLst/>
          </a:prstGeom>
          <a:gradFill>
            <a:gsLst>
              <a:gs pos="30000">
                <a:srgbClr val="00B4B4">
                  <a:alpha val="70000"/>
                </a:srgbClr>
              </a:gs>
              <a:gs pos="0">
                <a:srgbClr val="79AF02">
                  <a:alpha val="57000"/>
                </a:srgbClr>
              </a:gs>
              <a:gs pos="90323">
                <a:srgbClr val="6C016F">
                  <a:alpha val="88000"/>
                </a:srgbClr>
              </a:gs>
              <a:gs pos="59000">
                <a:srgbClr val="04A379">
                  <a:alpha val="80000"/>
                </a:srgb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812720" eaLnBrk="0" fontAlgn="base" hangingPunct="0">
              <a:spcBef>
                <a:spcPct val="0"/>
              </a:spcBef>
              <a:spcAft>
                <a:spcPct val="0"/>
              </a:spcAft>
              <a:defRPr/>
            </a:pPr>
            <a:endParaRPr lang="en-US" sz="3200" dirty="0">
              <a:solidFill>
                <a:prstClr val="white"/>
              </a:solidFill>
              <a:latin typeface="Calibri"/>
            </a:endParaRPr>
          </a:p>
        </p:txBody>
      </p:sp>
      <p:pic>
        <p:nvPicPr>
          <p:cNvPr id="9" name="Picture 2">
            <a:extLst>
              <a:ext uri="{FF2B5EF4-FFF2-40B4-BE49-F238E27FC236}">
                <a16:creationId xmlns:a16="http://schemas.microsoft.com/office/drawing/2014/main" id="{F602958A-CE16-4774-AEEC-B8C16B49B7C2}"/>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792999" y="2356427"/>
            <a:ext cx="1558341" cy="119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866B56BB-D61A-4314-A08A-E0F698ED2BE6}"/>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2248452" y="3374473"/>
            <a:ext cx="1883985" cy="1411440"/>
          </a:xfrm>
          <a:prstGeom prst="rect">
            <a:avLst/>
          </a:prstGeom>
        </p:spPr>
      </p:pic>
      <p:pic>
        <p:nvPicPr>
          <p:cNvPr id="11" name="Picture 10">
            <a:extLst>
              <a:ext uri="{FF2B5EF4-FFF2-40B4-BE49-F238E27FC236}">
                <a16:creationId xmlns:a16="http://schemas.microsoft.com/office/drawing/2014/main" id="{B06ED4B9-A00E-4E83-A06C-0B67E6AF502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499861" y="4889156"/>
            <a:ext cx="1893964" cy="1300477"/>
          </a:xfrm>
          <a:prstGeom prst="rect">
            <a:avLst/>
          </a:prstGeom>
        </p:spPr>
      </p:pic>
      <p:pic>
        <p:nvPicPr>
          <p:cNvPr id="12" name="Picture 6">
            <a:extLst>
              <a:ext uri="{FF2B5EF4-FFF2-40B4-BE49-F238E27FC236}">
                <a16:creationId xmlns:a16="http://schemas.microsoft.com/office/drawing/2014/main" id="{6D6D5397-A009-48E2-800D-D56002A3E653}"/>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2923292" y="3608385"/>
            <a:ext cx="1754299" cy="1206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a:extLst>
              <a:ext uri="{FF2B5EF4-FFF2-40B4-BE49-F238E27FC236}">
                <a16:creationId xmlns:a16="http://schemas.microsoft.com/office/drawing/2014/main" id="{EA2D038D-7AD8-438A-88F1-A65DBD8C6F48}"/>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169994" y="3958167"/>
            <a:ext cx="2267829" cy="1516021"/>
          </a:xfrm>
          <a:prstGeom prst="rect">
            <a:avLst/>
          </a:prstGeom>
        </p:spPr>
      </p:pic>
      <p:pic>
        <p:nvPicPr>
          <p:cNvPr id="14" name="Picture 13">
            <a:extLst>
              <a:ext uri="{FF2B5EF4-FFF2-40B4-BE49-F238E27FC236}">
                <a16:creationId xmlns:a16="http://schemas.microsoft.com/office/drawing/2014/main" id="{42AFA524-1031-404B-9873-7EE42EFD581F}"/>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355705" y="5378894"/>
            <a:ext cx="820551" cy="667380"/>
          </a:xfrm>
          <a:prstGeom prst="rect">
            <a:avLst/>
          </a:prstGeom>
        </p:spPr>
      </p:pic>
      <p:pic>
        <p:nvPicPr>
          <p:cNvPr id="15" name="Picture 11">
            <a:extLst>
              <a:ext uri="{FF2B5EF4-FFF2-40B4-BE49-F238E27FC236}">
                <a16:creationId xmlns:a16="http://schemas.microsoft.com/office/drawing/2014/main" id="{C94F643F-2E10-421D-8A14-B3A9C7E6658C}"/>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506444" y="4654104"/>
            <a:ext cx="2059897" cy="154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extLst>
              <a:ext uri="{FF2B5EF4-FFF2-40B4-BE49-F238E27FC236}">
                <a16:creationId xmlns:a16="http://schemas.microsoft.com/office/drawing/2014/main" id="{5CE7F387-53FE-46AB-B829-1EF8BC354649}"/>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4073482" y="2889146"/>
            <a:ext cx="2264175" cy="1909833"/>
          </a:xfrm>
          <a:prstGeom prst="rect">
            <a:avLst/>
          </a:prstGeom>
        </p:spPr>
      </p:pic>
      <p:pic>
        <p:nvPicPr>
          <p:cNvPr id="17" name="Picture 12">
            <a:extLst>
              <a:ext uri="{FF2B5EF4-FFF2-40B4-BE49-F238E27FC236}">
                <a16:creationId xmlns:a16="http://schemas.microsoft.com/office/drawing/2014/main" id="{31D5C07A-C8AA-46C9-8049-7053BAD577A1}"/>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4680002" y="5042185"/>
            <a:ext cx="1723044" cy="115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a:extLst>
              <a:ext uri="{FF2B5EF4-FFF2-40B4-BE49-F238E27FC236}">
                <a16:creationId xmlns:a16="http://schemas.microsoft.com/office/drawing/2014/main" id="{6EAED63E-4354-45B7-BD09-5993515B3659}"/>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4626626" y="1391476"/>
            <a:ext cx="2523599" cy="1682397"/>
          </a:xfrm>
          <a:prstGeom prst="rect">
            <a:avLst/>
          </a:prstGeom>
        </p:spPr>
      </p:pic>
      <p:pic>
        <p:nvPicPr>
          <p:cNvPr id="22" name="Picture 21"/>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55595" y="1598696"/>
            <a:ext cx="2311559" cy="693289"/>
          </a:xfrm>
          <a:prstGeom prst="rect">
            <a:avLst/>
          </a:prstGeom>
        </p:spPr>
      </p:pic>
      <p:pic>
        <p:nvPicPr>
          <p:cNvPr id="23" name="Picture 22">
            <a:extLst>
              <a:ext uri="{FF2B5EF4-FFF2-40B4-BE49-F238E27FC236}">
                <a16:creationId xmlns:a16="http://schemas.microsoft.com/office/drawing/2014/main" id="{6FA8C5AD-9065-47B1-A55F-A02E0BE36C74}"/>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5304776" y="2076430"/>
            <a:ext cx="2305885" cy="1297060"/>
          </a:xfrm>
          <a:prstGeom prst="rect">
            <a:avLst/>
          </a:prstGeom>
        </p:spPr>
      </p:pic>
      <p:pic>
        <p:nvPicPr>
          <p:cNvPr id="25" name="Picture 20">
            <a:extLst>
              <a:ext uri="{FF2B5EF4-FFF2-40B4-BE49-F238E27FC236}">
                <a16:creationId xmlns:a16="http://schemas.microsoft.com/office/drawing/2014/main" id="{2F9440D7-F6D2-4412-87CB-5B84905A7683}"/>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4678432" y="3787118"/>
            <a:ext cx="2051035" cy="1361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13">
            <a:extLst>
              <a:ext uri="{FF2B5EF4-FFF2-40B4-BE49-F238E27FC236}">
                <a16:creationId xmlns:a16="http://schemas.microsoft.com/office/drawing/2014/main" id="{18C550B8-9205-46BF-AD59-B3D00194EA12}"/>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5916122" y="4701027"/>
            <a:ext cx="1663132" cy="1495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5"/>
          <p:cNvPicPr>
            <a:picLocks noChangeAspect="1"/>
          </p:cNvPicPr>
          <p:nvPr/>
        </p:nvPicPr>
        <p:blipFill>
          <a:blip r:embed="rId22">
            <a:clrChange>
              <a:clrFrom>
                <a:srgbClr val="FFFFFF"/>
              </a:clrFrom>
              <a:clrTo>
                <a:srgbClr val="FFFFFF">
                  <a:alpha val="0"/>
                </a:srgbClr>
              </a:clrTo>
            </a:clrChange>
          </a:blip>
          <a:stretch>
            <a:fillRect/>
          </a:stretch>
        </p:blipFill>
        <p:spPr>
          <a:xfrm>
            <a:off x="1911387" y="4733620"/>
            <a:ext cx="2279831" cy="683949"/>
          </a:xfrm>
          <a:prstGeom prst="rect">
            <a:avLst/>
          </a:prstGeom>
        </p:spPr>
      </p:pic>
      <p:pic>
        <p:nvPicPr>
          <p:cNvPr id="27" name="Picture 26"/>
          <p:cNvPicPr>
            <a:picLocks noChangeAspect="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39388" y="2695747"/>
            <a:ext cx="1445061" cy="1419055"/>
          </a:xfrm>
          <a:prstGeom prst="rect">
            <a:avLst/>
          </a:prstGeom>
        </p:spPr>
      </p:pic>
      <p:pic>
        <p:nvPicPr>
          <p:cNvPr id="28" name="Picture 14">
            <a:extLst>
              <a:ext uri="{FF2B5EF4-FFF2-40B4-BE49-F238E27FC236}">
                <a16:creationId xmlns:a16="http://schemas.microsoft.com/office/drawing/2014/main" id="{C12183DF-E504-40F6-8E96-533AE232286F}"/>
              </a:ext>
            </a:extLst>
          </p:cNvPr>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4979632" y="3730393"/>
            <a:ext cx="2392384" cy="1429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6">
            <a:extLst>
              <a:ext uri="{FF2B5EF4-FFF2-40B4-BE49-F238E27FC236}">
                <a16:creationId xmlns:a16="http://schemas.microsoft.com/office/drawing/2014/main" id="{0A25AE9B-2BD4-4C6E-84BD-A4432066B586}"/>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5973431" y="2951359"/>
            <a:ext cx="2674127" cy="200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a:extLst>
              <a:ext uri="{FF2B5EF4-FFF2-40B4-BE49-F238E27FC236}">
                <a16:creationId xmlns:a16="http://schemas.microsoft.com/office/drawing/2014/main" id="{6CD97FE3-6768-4E0D-AA77-305E9A4BFF15}"/>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6316411" y="4160444"/>
            <a:ext cx="2387255" cy="1191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9">
            <a:extLst>
              <a:ext uri="{FF2B5EF4-FFF2-40B4-BE49-F238E27FC236}">
                <a16:creationId xmlns:a16="http://schemas.microsoft.com/office/drawing/2014/main" id="{7E93D56C-3E01-4A42-9376-3998D17564EE}"/>
              </a:ext>
            </a:extLst>
          </p:cNvPr>
          <p:cNvPicPr>
            <a:picLocks noChangeAspect="1"/>
          </p:cNvPicPr>
          <p:nvPr/>
        </p:nvPicPr>
        <p:blipFill rotWithShape="1">
          <a:blip r:embed="rId27" cstate="print">
            <a:extLst>
              <a:ext uri="{28A0092B-C50C-407E-A947-70E740481C1C}">
                <a14:useLocalDpi xmlns:a14="http://schemas.microsoft.com/office/drawing/2010/main"/>
              </a:ext>
            </a:extLst>
          </a:blip>
          <a:srcRect/>
          <a:stretch/>
        </p:blipFill>
        <p:spPr>
          <a:xfrm>
            <a:off x="6318084" y="4886346"/>
            <a:ext cx="1882307" cy="1298933"/>
          </a:xfrm>
          <a:prstGeom prst="rect">
            <a:avLst/>
          </a:prstGeom>
        </p:spPr>
      </p:pic>
      <p:pic>
        <p:nvPicPr>
          <p:cNvPr id="24" name="Picture 23">
            <a:extLst>
              <a:ext uri="{FF2B5EF4-FFF2-40B4-BE49-F238E27FC236}">
                <a16:creationId xmlns:a16="http://schemas.microsoft.com/office/drawing/2014/main" id="{72E57175-A90C-4EF3-9978-2134EA1F9E5A}"/>
              </a:ext>
            </a:extLst>
          </p:cNvPr>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6734685" y="2183833"/>
            <a:ext cx="2036351" cy="1347407"/>
          </a:xfrm>
          <a:prstGeom prst="rect">
            <a:avLst/>
          </a:prstGeom>
        </p:spPr>
      </p:pic>
      <p:pic>
        <p:nvPicPr>
          <p:cNvPr id="29" name="Picture 28">
            <a:extLst>
              <a:ext uri="{FF2B5EF4-FFF2-40B4-BE49-F238E27FC236}">
                <a16:creationId xmlns:a16="http://schemas.microsoft.com/office/drawing/2014/main" id="{FE3EBD12-F314-4532-95C9-DA8241BECA5B}"/>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621964" y="561364"/>
            <a:ext cx="3132829" cy="1754384"/>
          </a:xfrm>
          <a:prstGeom prst="rect">
            <a:avLst/>
          </a:prstGeom>
        </p:spPr>
      </p:pic>
      <p:pic>
        <p:nvPicPr>
          <p:cNvPr id="31" name="Picture 30">
            <a:extLst>
              <a:ext uri="{FF2B5EF4-FFF2-40B4-BE49-F238E27FC236}">
                <a16:creationId xmlns:a16="http://schemas.microsoft.com/office/drawing/2014/main" id="{7A5432BF-B030-4A1B-8F2C-57DD2FCABEB1}"/>
              </a:ext>
            </a:extLst>
          </p:cNvPr>
          <p:cNvPicPr/>
          <p:nvPr/>
        </p:nvPicPr>
        <p:blipFill>
          <a:blip r:embed="rId30"/>
          <a:stretch>
            <a:fillRect/>
          </a:stretch>
        </p:blipFill>
        <p:spPr>
          <a:xfrm>
            <a:off x="6286413" y="3571352"/>
            <a:ext cx="1851297" cy="1579917"/>
          </a:xfrm>
          <a:prstGeom prst="rect">
            <a:avLst/>
          </a:prstGeom>
        </p:spPr>
      </p:pic>
      <p:pic>
        <p:nvPicPr>
          <p:cNvPr id="32" name="Picture 31"/>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6991905" y="5190259"/>
            <a:ext cx="1052291" cy="1025452"/>
          </a:xfrm>
          <a:prstGeom prst="rect">
            <a:avLst/>
          </a:prstGeom>
        </p:spPr>
      </p:pic>
      <p:pic>
        <p:nvPicPr>
          <p:cNvPr id="59" name="Picture 58">
            <a:extLst>
              <a:ext uri="{FF2B5EF4-FFF2-40B4-BE49-F238E27FC236}">
                <a16:creationId xmlns:a16="http://schemas.microsoft.com/office/drawing/2014/main" id="{31D4FE6B-8E33-C725-25CB-1A232EB4801B}"/>
              </a:ext>
            </a:extLst>
          </p:cNvPr>
          <p:cNvPicPr>
            <a:picLocks noChangeAspect="1"/>
          </p:cNvPicPr>
          <p:nvPr/>
        </p:nvPicPr>
        <p:blipFill>
          <a:blip r:embed="rId32"/>
          <a:stretch>
            <a:fillRect/>
          </a:stretch>
        </p:blipFill>
        <p:spPr>
          <a:xfrm>
            <a:off x="7914517" y="4526827"/>
            <a:ext cx="1366387" cy="1669227"/>
          </a:xfrm>
          <a:prstGeom prst="rect">
            <a:avLst/>
          </a:prstGeom>
        </p:spPr>
      </p:pic>
      <p:pic>
        <p:nvPicPr>
          <p:cNvPr id="63" name="Picture 62">
            <a:extLst>
              <a:ext uri="{FF2B5EF4-FFF2-40B4-BE49-F238E27FC236}">
                <a16:creationId xmlns:a16="http://schemas.microsoft.com/office/drawing/2014/main" id="{4F0F7252-51E3-A5AD-113D-67215287BD26}"/>
              </a:ext>
            </a:extLst>
          </p:cNvPr>
          <p:cNvPicPr>
            <a:picLocks noChangeAspect="1"/>
          </p:cNvPicPr>
          <p:nvPr/>
        </p:nvPicPr>
        <p:blipFill>
          <a:blip r:embed="rId33"/>
          <a:stretch>
            <a:fillRect/>
          </a:stretch>
        </p:blipFill>
        <p:spPr>
          <a:xfrm>
            <a:off x="7411044" y="2446553"/>
            <a:ext cx="2997185" cy="2009476"/>
          </a:xfrm>
          <a:prstGeom prst="rect">
            <a:avLst/>
          </a:prstGeom>
        </p:spPr>
      </p:pic>
      <p:pic>
        <p:nvPicPr>
          <p:cNvPr id="47" name="Picture 46">
            <a:extLst>
              <a:ext uri="{FF2B5EF4-FFF2-40B4-BE49-F238E27FC236}">
                <a16:creationId xmlns:a16="http://schemas.microsoft.com/office/drawing/2014/main" id="{A4CF9DEA-A5B5-F756-3EF2-63C1E73A93C2}"/>
              </a:ext>
            </a:extLst>
          </p:cNvPr>
          <p:cNvPicPr>
            <a:picLocks noChangeAspect="1"/>
          </p:cNvPicPr>
          <p:nvPr/>
        </p:nvPicPr>
        <p:blipFill>
          <a:blip r:embed="rId34">
            <a:clrChange>
              <a:clrFrom>
                <a:srgbClr val="FFFFFF"/>
              </a:clrFrom>
              <a:clrTo>
                <a:srgbClr val="FFFFFF">
                  <a:alpha val="0"/>
                </a:srgbClr>
              </a:clrTo>
            </a:clrChange>
          </a:blip>
          <a:stretch>
            <a:fillRect/>
          </a:stretch>
        </p:blipFill>
        <p:spPr>
          <a:xfrm>
            <a:off x="8776685" y="4086376"/>
            <a:ext cx="1467569" cy="1323093"/>
          </a:xfrm>
          <a:prstGeom prst="rect">
            <a:avLst/>
          </a:prstGeom>
        </p:spPr>
      </p:pic>
      <p:pic>
        <p:nvPicPr>
          <p:cNvPr id="61" name="Picture 60">
            <a:extLst>
              <a:ext uri="{FF2B5EF4-FFF2-40B4-BE49-F238E27FC236}">
                <a16:creationId xmlns:a16="http://schemas.microsoft.com/office/drawing/2014/main" id="{F70512F3-0FDB-3558-3D47-C80AD296C93A}"/>
              </a:ext>
            </a:extLst>
          </p:cNvPr>
          <p:cNvPicPr>
            <a:picLocks noChangeAspect="1"/>
          </p:cNvPicPr>
          <p:nvPr/>
        </p:nvPicPr>
        <p:blipFill>
          <a:blip r:embed="rId35"/>
          <a:stretch>
            <a:fillRect/>
          </a:stretch>
        </p:blipFill>
        <p:spPr>
          <a:xfrm>
            <a:off x="7736435" y="416385"/>
            <a:ext cx="3506507" cy="2357152"/>
          </a:xfrm>
          <a:prstGeom prst="rect">
            <a:avLst/>
          </a:prstGeom>
        </p:spPr>
      </p:pic>
      <p:pic>
        <p:nvPicPr>
          <p:cNvPr id="69" name="Picture 68">
            <a:extLst>
              <a:ext uri="{FF2B5EF4-FFF2-40B4-BE49-F238E27FC236}">
                <a16:creationId xmlns:a16="http://schemas.microsoft.com/office/drawing/2014/main" id="{3B232985-8055-D76A-0234-C12B7BED97BE}"/>
              </a:ext>
            </a:extLst>
          </p:cNvPr>
          <p:cNvPicPr>
            <a:picLocks noChangeAspect="1"/>
          </p:cNvPicPr>
          <p:nvPr/>
        </p:nvPicPr>
        <p:blipFill>
          <a:blip r:embed="rId36"/>
          <a:stretch>
            <a:fillRect/>
          </a:stretch>
        </p:blipFill>
        <p:spPr>
          <a:xfrm>
            <a:off x="7904945" y="2468858"/>
            <a:ext cx="3331273" cy="2138089"/>
          </a:xfrm>
          <a:prstGeom prst="rect">
            <a:avLst/>
          </a:prstGeom>
        </p:spPr>
      </p:pic>
      <p:pic>
        <p:nvPicPr>
          <p:cNvPr id="65" name="Picture 64">
            <a:extLst>
              <a:ext uri="{FF2B5EF4-FFF2-40B4-BE49-F238E27FC236}">
                <a16:creationId xmlns:a16="http://schemas.microsoft.com/office/drawing/2014/main" id="{9225EBA3-C987-7659-F4FC-ACEEDCA15753}"/>
              </a:ext>
            </a:extLst>
          </p:cNvPr>
          <p:cNvPicPr>
            <a:picLocks noChangeAspect="1"/>
          </p:cNvPicPr>
          <p:nvPr/>
        </p:nvPicPr>
        <p:blipFill>
          <a:blip r:embed="rId37"/>
          <a:stretch>
            <a:fillRect/>
          </a:stretch>
        </p:blipFill>
        <p:spPr>
          <a:xfrm>
            <a:off x="8723867" y="3408099"/>
            <a:ext cx="2996116" cy="2452311"/>
          </a:xfrm>
          <a:prstGeom prst="rect">
            <a:avLst/>
          </a:prstGeom>
        </p:spPr>
      </p:pic>
      <p:pic>
        <p:nvPicPr>
          <p:cNvPr id="76" name="Picture 75">
            <a:extLst>
              <a:ext uri="{FF2B5EF4-FFF2-40B4-BE49-F238E27FC236}">
                <a16:creationId xmlns:a16="http://schemas.microsoft.com/office/drawing/2014/main" id="{F42147E4-BC68-E646-8891-0EDB1F5EED18}"/>
              </a:ext>
            </a:extLst>
          </p:cNvPr>
          <p:cNvPicPr>
            <a:picLocks noChangeAspect="1"/>
          </p:cNvPicPr>
          <p:nvPr/>
        </p:nvPicPr>
        <p:blipFill>
          <a:blip r:embed="rId38"/>
          <a:stretch>
            <a:fillRect/>
          </a:stretch>
        </p:blipFill>
        <p:spPr>
          <a:xfrm>
            <a:off x="8111011" y="2133910"/>
            <a:ext cx="4036080" cy="1828933"/>
          </a:xfrm>
          <a:prstGeom prst="rect">
            <a:avLst/>
          </a:prstGeom>
        </p:spPr>
      </p:pic>
      <p:pic>
        <p:nvPicPr>
          <p:cNvPr id="49" name="Picture 48">
            <a:extLst>
              <a:ext uri="{FF2B5EF4-FFF2-40B4-BE49-F238E27FC236}">
                <a16:creationId xmlns:a16="http://schemas.microsoft.com/office/drawing/2014/main" id="{28771B50-A83F-288F-2A93-5D1871A766B3}"/>
              </a:ext>
            </a:extLst>
          </p:cNvPr>
          <p:cNvPicPr>
            <a:picLocks noChangeAspect="1"/>
          </p:cNvPicPr>
          <p:nvPr/>
        </p:nvPicPr>
        <p:blipFill>
          <a:blip r:embed="rId39"/>
          <a:stretch>
            <a:fillRect/>
          </a:stretch>
        </p:blipFill>
        <p:spPr>
          <a:xfrm>
            <a:off x="8809190" y="1544150"/>
            <a:ext cx="3335745" cy="1035837"/>
          </a:xfrm>
          <a:prstGeom prst="rect">
            <a:avLst/>
          </a:prstGeom>
        </p:spPr>
      </p:pic>
      <p:pic>
        <p:nvPicPr>
          <p:cNvPr id="53" name="Picture 52">
            <a:extLst>
              <a:ext uri="{FF2B5EF4-FFF2-40B4-BE49-F238E27FC236}">
                <a16:creationId xmlns:a16="http://schemas.microsoft.com/office/drawing/2014/main" id="{AD34F39C-32CA-5572-4414-4F140D73D84B}"/>
              </a:ext>
            </a:extLst>
          </p:cNvPr>
          <p:cNvPicPr>
            <a:picLocks noChangeAspect="1"/>
          </p:cNvPicPr>
          <p:nvPr/>
        </p:nvPicPr>
        <p:blipFill>
          <a:blip r:embed="rId40"/>
          <a:stretch>
            <a:fillRect/>
          </a:stretch>
        </p:blipFill>
        <p:spPr>
          <a:xfrm>
            <a:off x="10298613" y="2861026"/>
            <a:ext cx="1843532" cy="1882617"/>
          </a:xfrm>
          <a:prstGeom prst="rect">
            <a:avLst/>
          </a:prstGeom>
        </p:spPr>
      </p:pic>
      <p:sp>
        <p:nvSpPr>
          <p:cNvPr id="33" name="Rectangle 32">
            <a:extLst>
              <a:ext uri="{FF2B5EF4-FFF2-40B4-BE49-F238E27FC236}">
                <a16:creationId xmlns:a16="http://schemas.microsoft.com/office/drawing/2014/main" id="{B82C4010-E43D-4C05-902D-498C6CCADA7E}"/>
              </a:ext>
            </a:extLst>
          </p:cNvPr>
          <p:cNvSpPr/>
          <p:nvPr/>
        </p:nvSpPr>
        <p:spPr>
          <a:xfrm>
            <a:off x="472017" y="-37540"/>
            <a:ext cx="11769627" cy="7082255"/>
          </a:xfrm>
          <a:prstGeom prst="rect">
            <a:avLst/>
          </a:prstGeom>
          <a:solidFill>
            <a:srgbClr val="D9D9D9">
              <a:alpha val="9607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625439">
              <a:defRPr/>
            </a:pPr>
            <a:endParaRPr lang="en-GB" sz="3200" kern="0" dirty="0">
              <a:solidFill>
                <a:sysClr val="windowText" lastClr="000000"/>
              </a:solidFill>
              <a:latin typeface="Calibri"/>
            </a:endParaRPr>
          </a:p>
        </p:txBody>
      </p:sp>
      <p:graphicFrame>
        <p:nvGraphicFramePr>
          <p:cNvPr id="77" name="Chart 76">
            <a:extLst>
              <a:ext uri="{FF2B5EF4-FFF2-40B4-BE49-F238E27FC236}">
                <a16:creationId xmlns:a16="http://schemas.microsoft.com/office/drawing/2014/main" id="{26F1DC23-11C1-331B-C367-C6194FE8EE86}"/>
              </a:ext>
            </a:extLst>
          </p:cNvPr>
          <p:cNvGraphicFramePr/>
          <p:nvPr/>
        </p:nvGraphicFramePr>
        <p:xfrm>
          <a:off x="-59109" y="-24684"/>
          <a:ext cx="11950460" cy="6986767"/>
        </p:xfrm>
        <a:graphic>
          <a:graphicData uri="http://schemas.openxmlformats.org/drawingml/2006/chart">
            <c:chart xmlns:c="http://schemas.openxmlformats.org/drawingml/2006/chart" xmlns:r="http://schemas.openxmlformats.org/officeDocument/2006/relationships" r:id="rId41"/>
          </a:graphicData>
        </a:graphic>
      </p:graphicFrame>
      <p:sp>
        <p:nvSpPr>
          <p:cNvPr id="80" name="TextBox 79">
            <a:extLst>
              <a:ext uri="{FF2B5EF4-FFF2-40B4-BE49-F238E27FC236}">
                <a16:creationId xmlns:a16="http://schemas.microsoft.com/office/drawing/2014/main" id="{D2562F9C-03AE-E141-6477-8C20692B842F}"/>
              </a:ext>
            </a:extLst>
          </p:cNvPr>
          <p:cNvSpPr txBox="1"/>
          <p:nvPr/>
        </p:nvSpPr>
        <p:spPr>
          <a:xfrm>
            <a:off x="1474662" y="1762471"/>
            <a:ext cx="2370237" cy="461665"/>
          </a:xfrm>
          <a:prstGeom prst="rect">
            <a:avLst/>
          </a:prstGeom>
          <a:noFill/>
        </p:spPr>
        <p:txBody>
          <a:bodyPr wrap="square" rtlCol="0">
            <a:spAutoFit/>
          </a:bodyPr>
          <a:lstStyle/>
          <a:p>
            <a:pPr defTabSz="1219170">
              <a:defRPr/>
            </a:pPr>
            <a:r>
              <a:rPr lang="en-GB" sz="2400" b="1" dirty="0">
                <a:solidFill>
                  <a:srgbClr val="79AF02"/>
                </a:solidFill>
                <a:latin typeface="Calibri" panose="020F0502020204030204"/>
              </a:rPr>
              <a:t>OECD average</a:t>
            </a:r>
          </a:p>
        </p:txBody>
      </p:sp>
      <p:sp>
        <p:nvSpPr>
          <p:cNvPr id="34" name="Titel 2"/>
          <p:cNvSpPr txBox="1">
            <a:spLocks/>
          </p:cNvSpPr>
          <p:nvPr/>
        </p:nvSpPr>
        <p:spPr>
          <a:xfrm>
            <a:off x="1008728" y="19190"/>
            <a:ext cx="10432669" cy="717719"/>
          </a:xfrm>
          <a:prstGeom prst="rect">
            <a:avLst/>
          </a:prstGeom>
        </p:spPr>
        <p:txBody>
          <a:bodyPr vert="horz" lIns="121920" tIns="60960" rIns="121920" bIns="60960" rtlCol="0" anchor="ctr">
            <a:normAutofit/>
          </a:bodyPr>
          <a:lstStyle>
            <a:lvl1pPr algn="l" defTabSz="685800" rtl="0" eaLnBrk="1" latinLnBrk="0" hangingPunct="1">
              <a:lnSpc>
                <a:spcPct val="90000"/>
              </a:lnSpc>
              <a:spcBef>
                <a:spcPct val="0"/>
              </a:spcBef>
              <a:buNone/>
              <a:defRPr sz="2000" b="1" kern="1200">
                <a:solidFill>
                  <a:schemeClr val="tx1"/>
                </a:solidFill>
                <a:latin typeface="+mj-lt"/>
                <a:ea typeface="+mj-ea"/>
                <a:cs typeface="+mj-cs"/>
              </a:defRPr>
            </a:lvl1pPr>
          </a:lstStyle>
          <a:p>
            <a:pPr defTabSz="914377"/>
            <a:r>
              <a:rPr lang="de-DE" sz="2667" dirty="0">
                <a:solidFill>
                  <a:srgbClr val="FF0000"/>
                </a:solidFill>
                <a:latin typeface="Calibri" panose="020F0502020204030204"/>
              </a:rPr>
              <a:t>Mathematics (PISA)</a:t>
            </a:r>
          </a:p>
        </p:txBody>
      </p:sp>
      <p:sp>
        <p:nvSpPr>
          <p:cNvPr id="2" name="TextBox 1">
            <a:extLst>
              <a:ext uri="{FF2B5EF4-FFF2-40B4-BE49-F238E27FC236}">
                <a16:creationId xmlns:a16="http://schemas.microsoft.com/office/drawing/2014/main" id="{0F74157A-9875-CF6C-0E62-1A0688111E48}"/>
              </a:ext>
            </a:extLst>
          </p:cNvPr>
          <p:cNvSpPr txBox="1"/>
          <p:nvPr/>
        </p:nvSpPr>
        <p:spPr>
          <a:xfrm>
            <a:off x="5672161" y="6445493"/>
            <a:ext cx="962185" cy="502766"/>
          </a:xfrm>
          <a:prstGeom prst="rect">
            <a:avLst/>
          </a:prstGeom>
          <a:noFill/>
        </p:spPr>
        <p:txBody>
          <a:bodyPr wrap="square" rtlCol="0">
            <a:spAutoFit/>
          </a:bodyPr>
          <a:lstStyle/>
          <a:p>
            <a:pPr defTabSz="812720" eaLnBrk="0" fontAlgn="base" hangingPunct="0">
              <a:spcBef>
                <a:spcPct val="0"/>
              </a:spcBef>
              <a:spcAft>
                <a:spcPct val="0"/>
              </a:spcAft>
              <a:defRPr/>
            </a:pPr>
            <a:r>
              <a:rPr lang="en-GB" sz="2667" b="1" dirty="0">
                <a:solidFill>
                  <a:prstClr val="black"/>
                </a:solidFill>
                <a:latin typeface="Calibri" panose="020F0502020204030204"/>
                <a:ea typeface="MS PGothic" panose="020B0600070205080204" pitchFamily="34" charset="-128"/>
              </a:rPr>
              <a:t>2012</a:t>
            </a:r>
            <a:endParaRPr lang="en-US" sz="2667" b="1" dirty="0">
              <a:solidFill>
                <a:prstClr val="black"/>
              </a:solidFill>
              <a:latin typeface="Calibri" panose="020F0502020204030204"/>
              <a:ea typeface="MS PGothic" panose="020B0600070205080204" pitchFamily="34" charset="-128"/>
            </a:endParaRPr>
          </a:p>
        </p:txBody>
      </p:sp>
      <p:sp>
        <p:nvSpPr>
          <p:cNvPr id="36" name="TextBox 35">
            <a:extLst>
              <a:ext uri="{FF2B5EF4-FFF2-40B4-BE49-F238E27FC236}">
                <a16:creationId xmlns:a16="http://schemas.microsoft.com/office/drawing/2014/main" id="{DD7A901D-6E54-B3EA-590C-179D78F95CB4}"/>
              </a:ext>
            </a:extLst>
          </p:cNvPr>
          <p:cNvSpPr txBox="1"/>
          <p:nvPr/>
        </p:nvSpPr>
        <p:spPr>
          <a:xfrm>
            <a:off x="7169657" y="6431706"/>
            <a:ext cx="962185" cy="502766"/>
          </a:xfrm>
          <a:prstGeom prst="rect">
            <a:avLst/>
          </a:prstGeom>
          <a:noFill/>
        </p:spPr>
        <p:txBody>
          <a:bodyPr wrap="square" rtlCol="0">
            <a:spAutoFit/>
          </a:bodyPr>
          <a:lstStyle/>
          <a:p>
            <a:pPr defTabSz="812720" eaLnBrk="0" fontAlgn="base" hangingPunct="0">
              <a:spcBef>
                <a:spcPct val="0"/>
              </a:spcBef>
              <a:spcAft>
                <a:spcPct val="0"/>
              </a:spcAft>
              <a:defRPr/>
            </a:pPr>
            <a:r>
              <a:rPr lang="en-GB" sz="2667" b="1" dirty="0">
                <a:solidFill>
                  <a:prstClr val="black"/>
                </a:solidFill>
                <a:latin typeface="Calibri" panose="020F0502020204030204"/>
                <a:ea typeface="MS PGothic" panose="020B0600070205080204" pitchFamily="34" charset="-128"/>
              </a:rPr>
              <a:t>2015</a:t>
            </a:r>
            <a:endParaRPr lang="en-US" sz="2667" b="1" dirty="0">
              <a:solidFill>
                <a:prstClr val="black"/>
              </a:solidFill>
              <a:latin typeface="Calibri" panose="020F0502020204030204"/>
              <a:ea typeface="MS PGothic" panose="020B0600070205080204" pitchFamily="34" charset="-128"/>
            </a:endParaRPr>
          </a:p>
        </p:txBody>
      </p:sp>
      <p:sp>
        <p:nvSpPr>
          <p:cNvPr id="37" name="TextBox 36">
            <a:extLst>
              <a:ext uri="{FF2B5EF4-FFF2-40B4-BE49-F238E27FC236}">
                <a16:creationId xmlns:a16="http://schemas.microsoft.com/office/drawing/2014/main" id="{E8F8901A-80C9-74CC-039A-506409570A9C}"/>
              </a:ext>
            </a:extLst>
          </p:cNvPr>
          <p:cNvSpPr txBox="1"/>
          <p:nvPr/>
        </p:nvSpPr>
        <p:spPr>
          <a:xfrm>
            <a:off x="8721304" y="6445213"/>
            <a:ext cx="962185" cy="502766"/>
          </a:xfrm>
          <a:prstGeom prst="rect">
            <a:avLst/>
          </a:prstGeom>
          <a:noFill/>
        </p:spPr>
        <p:txBody>
          <a:bodyPr wrap="square" rtlCol="0">
            <a:spAutoFit/>
          </a:bodyPr>
          <a:lstStyle/>
          <a:p>
            <a:pPr defTabSz="812720" eaLnBrk="0" fontAlgn="base" hangingPunct="0">
              <a:spcBef>
                <a:spcPct val="0"/>
              </a:spcBef>
              <a:spcAft>
                <a:spcPct val="0"/>
              </a:spcAft>
              <a:defRPr/>
            </a:pPr>
            <a:r>
              <a:rPr lang="en-GB" sz="2667" b="1" dirty="0">
                <a:solidFill>
                  <a:prstClr val="black"/>
                </a:solidFill>
                <a:latin typeface="Calibri" panose="020F0502020204030204"/>
                <a:ea typeface="MS PGothic" panose="020B0600070205080204" pitchFamily="34" charset="-128"/>
              </a:rPr>
              <a:t>2018</a:t>
            </a:r>
            <a:endParaRPr lang="en-US" sz="2667" b="1" dirty="0">
              <a:solidFill>
                <a:prstClr val="black"/>
              </a:solidFill>
              <a:latin typeface="Calibri" panose="020F0502020204030204"/>
              <a:ea typeface="MS PGothic" panose="020B0600070205080204" pitchFamily="34" charset="-128"/>
            </a:endParaRPr>
          </a:p>
        </p:txBody>
      </p:sp>
      <p:sp>
        <p:nvSpPr>
          <p:cNvPr id="38" name="TextBox 37">
            <a:extLst>
              <a:ext uri="{FF2B5EF4-FFF2-40B4-BE49-F238E27FC236}">
                <a16:creationId xmlns:a16="http://schemas.microsoft.com/office/drawing/2014/main" id="{94713B3A-3BDD-1944-AA8E-DE3A7B9EBC05}"/>
              </a:ext>
            </a:extLst>
          </p:cNvPr>
          <p:cNvSpPr txBox="1"/>
          <p:nvPr/>
        </p:nvSpPr>
        <p:spPr>
          <a:xfrm>
            <a:off x="4121229" y="6443197"/>
            <a:ext cx="962185" cy="502766"/>
          </a:xfrm>
          <a:prstGeom prst="rect">
            <a:avLst/>
          </a:prstGeom>
          <a:noFill/>
        </p:spPr>
        <p:txBody>
          <a:bodyPr wrap="square" rtlCol="0">
            <a:spAutoFit/>
          </a:bodyPr>
          <a:lstStyle/>
          <a:p>
            <a:pPr defTabSz="812720" eaLnBrk="0" fontAlgn="base" hangingPunct="0">
              <a:spcBef>
                <a:spcPct val="0"/>
              </a:spcBef>
              <a:spcAft>
                <a:spcPct val="0"/>
              </a:spcAft>
              <a:defRPr/>
            </a:pPr>
            <a:r>
              <a:rPr lang="en-GB" sz="2667" b="1" dirty="0">
                <a:solidFill>
                  <a:prstClr val="black"/>
                </a:solidFill>
                <a:latin typeface="Calibri" panose="020F0502020204030204"/>
                <a:ea typeface="MS PGothic" panose="020B0600070205080204" pitchFamily="34" charset="-128"/>
              </a:rPr>
              <a:t>2009</a:t>
            </a:r>
            <a:endParaRPr lang="en-US" sz="2667" b="1" dirty="0">
              <a:solidFill>
                <a:prstClr val="black"/>
              </a:solidFill>
              <a:latin typeface="Calibri" panose="020F0502020204030204"/>
              <a:ea typeface="MS PGothic" panose="020B0600070205080204" pitchFamily="34" charset="-128"/>
            </a:endParaRPr>
          </a:p>
        </p:txBody>
      </p:sp>
      <p:sp>
        <p:nvSpPr>
          <p:cNvPr id="39" name="TextBox 38">
            <a:extLst>
              <a:ext uri="{FF2B5EF4-FFF2-40B4-BE49-F238E27FC236}">
                <a16:creationId xmlns:a16="http://schemas.microsoft.com/office/drawing/2014/main" id="{3E46AC21-2F38-6D10-6BF5-96BE4C6885E5}"/>
              </a:ext>
            </a:extLst>
          </p:cNvPr>
          <p:cNvSpPr txBox="1"/>
          <p:nvPr/>
        </p:nvSpPr>
        <p:spPr>
          <a:xfrm>
            <a:off x="10378886" y="6430955"/>
            <a:ext cx="962185" cy="502766"/>
          </a:xfrm>
          <a:prstGeom prst="rect">
            <a:avLst/>
          </a:prstGeom>
          <a:noFill/>
        </p:spPr>
        <p:txBody>
          <a:bodyPr wrap="square" rtlCol="0">
            <a:spAutoFit/>
          </a:bodyPr>
          <a:lstStyle/>
          <a:p>
            <a:pPr defTabSz="812720" eaLnBrk="0" fontAlgn="base" hangingPunct="0">
              <a:spcBef>
                <a:spcPct val="0"/>
              </a:spcBef>
              <a:spcAft>
                <a:spcPct val="0"/>
              </a:spcAft>
              <a:defRPr/>
            </a:pPr>
            <a:r>
              <a:rPr lang="en-GB" sz="2667" b="1" dirty="0">
                <a:solidFill>
                  <a:srgbClr val="FF0000"/>
                </a:solidFill>
                <a:latin typeface="Calibri" panose="020F0502020204030204"/>
                <a:ea typeface="MS PGothic" panose="020B0600070205080204" pitchFamily="34" charset="-128"/>
              </a:rPr>
              <a:t>2022</a:t>
            </a:r>
            <a:endParaRPr lang="en-US" sz="2667" b="1" dirty="0">
              <a:solidFill>
                <a:srgbClr val="FF0000"/>
              </a:solidFill>
              <a:latin typeface="Calibri" panose="020F0502020204030204"/>
              <a:ea typeface="MS PGothic" panose="020B0600070205080204" pitchFamily="34" charset="-128"/>
            </a:endParaRPr>
          </a:p>
        </p:txBody>
      </p:sp>
      <p:sp>
        <p:nvSpPr>
          <p:cNvPr id="40" name="TextBox 39">
            <a:extLst>
              <a:ext uri="{FF2B5EF4-FFF2-40B4-BE49-F238E27FC236}">
                <a16:creationId xmlns:a16="http://schemas.microsoft.com/office/drawing/2014/main" id="{F996B40C-BCC5-D789-DF91-025435C56962}"/>
              </a:ext>
            </a:extLst>
          </p:cNvPr>
          <p:cNvSpPr txBox="1"/>
          <p:nvPr/>
        </p:nvSpPr>
        <p:spPr>
          <a:xfrm>
            <a:off x="1165333" y="6443197"/>
            <a:ext cx="962185" cy="502766"/>
          </a:xfrm>
          <a:prstGeom prst="rect">
            <a:avLst/>
          </a:prstGeom>
          <a:noFill/>
        </p:spPr>
        <p:txBody>
          <a:bodyPr wrap="square" rtlCol="0">
            <a:spAutoFit/>
          </a:bodyPr>
          <a:lstStyle/>
          <a:p>
            <a:pPr defTabSz="812720" eaLnBrk="0" fontAlgn="base" hangingPunct="0">
              <a:spcBef>
                <a:spcPct val="0"/>
              </a:spcBef>
              <a:spcAft>
                <a:spcPct val="0"/>
              </a:spcAft>
              <a:defRPr/>
            </a:pPr>
            <a:r>
              <a:rPr lang="en-GB" sz="2667" b="1" dirty="0">
                <a:solidFill>
                  <a:prstClr val="black"/>
                </a:solidFill>
                <a:latin typeface="Calibri" panose="020F0502020204030204"/>
                <a:ea typeface="MS PGothic" panose="020B0600070205080204" pitchFamily="34" charset="-128"/>
              </a:rPr>
              <a:t>2003</a:t>
            </a:r>
            <a:endParaRPr lang="en-US" sz="2667" b="1" dirty="0">
              <a:solidFill>
                <a:prstClr val="black"/>
              </a:solidFill>
              <a:latin typeface="Calibri" panose="020F0502020204030204"/>
              <a:ea typeface="MS PGothic" panose="020B0600070205080204" pitchFamily="34" charset="-128"/>
            </a:endParaRPr>
          </a:p>
        </p:txBody>
      </p:sp>
      <p:sp>
        <p:nvSpPr>
          <p:cNvPr id="41" name="TextBox 40">
            <a:extLst>
              <a:ext uri="{FF2B5EF4-FFF2-40B4-BE49-F238E27FC236}">
                <a16:creationId xmlns:a16="http://schemas.microsoft.com/office/drawing/2014/main" id="{94399011-2493-E33D-89FE-5ADC55BAF1F1}"/>
              </a:ext>
            </a:extLst>
          </p:cNvPr>
          <p:cNvSpPr txBox="1"/>
          <p:nvPr/>
        </p:nvSpPr>
        <p:spPr>
          <a:xfrm>
            <a:off x="2681125" y="6440698"/>
            <a:ext cx="962185" cy="502766"/>
          </a:xfrm>
          <a:prstGeom prst="rect">
            <a:avLst/>
          </a:prstGeom>
          <a:noFill/>
        </p:spPr>
        <p:txBody>
          <a:bodyPr wrap="square" rtlCol="0">
            <a:spAutoFit/>
          </a:bodyPr>
          <a:lstStyle/>
          <a:p>
            <a:pPr defTabSz="812720" eaLnBrk="0" fontAlgn="base" hangingPunct="0">
              <a:spcBef>
                <a:spcPct val="0"/>
              </a:spcBef>
              <a:spcAft>
                <a:spcPct val="0"/>
              </a:spcAft>
              <a:defRPr/>
            </a:pPr>
            <a:r>
              <a:rPr lang="en-GB" sz="2667" b="1" dirty="0">
                <a:solidFill>
                  <a:prstClr val="black"/>
                </a:solidFill>
                <a:latin typeface="Calibri" panose="020F0502020204030204"/>
                <a:ea typeface="MS PGothic" panose="020B0600070205080204" pitchFamily="34" charset="-128"/>
              </a:rPr>
              <a:t>2006</a:t>
            </a:r>
            <a:endParaRPr lang="en-US" sz="2667" b="1" dirty="0">
              <a:solidFill>
                <a:prstClr val="black"/>
              </a:solidFill>
              <a:latin typeface="Calibri" panose="020F0502020204030204"/>
              <a:ea typeface="MS PGothic" panose="020B0600070205080204" pitchFamily="34" charset="-128"/>
            </a:endParaRPr>
          </a:p>
        </p:txBody>
      </p:sp>
      <p:sp>
        <p:nvSpPr>
          <p:cNvPr id="35" name="TextBox 34"/>
          <p:cNvSpPr txBox="1"/>
          <p:nvPr/>
        </p:nvSpPr>
        <p:spPr>
          <a:xfrm rot="16200000">
            <a:off x="-889405" y="1583063"/>
            <a:ext cx="3293096" cy="420564"/>
          </a:xfrm>
          <a:prstGeom prst="rect">
            <a:avLst/>
          </a:prstGeom>
          <a:noFill/>
        </p:spPr>
        <p:txBody>
          <a:bodyPr wrap="square" rtlCol="0">
            <a:spAutoFit/>
          </a:bodyPr>
          <a:lstStyle/>
          <a:p>
            <a:pPr defTabSz="812698" eaLnBrk="0" fontAlgn="base" hangingPunct="0">
              <a:spcBef>
                <a:spcPct val="0"/>
              </a:spcBef>
              <a:spcAft>
                <a:spcPct val="0"/>
              </a:spcAft>
              <a:defRPr/>
            </a:pPr>
            <a:r>
              <a:rPr lang="en-GB" sz="2133" b="1" dirty="0">
                <a:solidFill>
                  <a:srgbClr val="FF0000"/>
                </a:solidFill>
                <a:latin typeface="Arial" panose="020B0604020202020204" pitchFamily="34" charset="0"/>
                <a:ea typeface="MS PGothic" panose="020B0600070205080204" pitchFamily="34" charset="-128"/>
              </a:rPr>
              <a:t>Student performance</a:t>
            </a:r>
            <a:endParaRPr lang="en-GB" sz="2400" b="1" dirty="0">
              <a:solidFill>
                <a:srgbClr val="FF0000"/>
              </a:solidFill>
              <a:latin typeface="Arial" panose="020B0604020202020204" pitchFamily="34" charset="0"/>
              <a:ea typeface="MS PGothic" panose="020B0600070205080204" pitchFamily="34" charset="-128"/>
            </a:endParaRPr>
          </a:p>
        </p:txBody>
      </p:sp>
      <p:pic>
        <p:nvPicPr>
          <p:cNvPr id="43" name="Picture 42">
            <a:extLst>
              <a:ext uri="{FF2B5EF4-FFF2-40B4-BE49-F238E27FC236}">
                <a16:creationId xmlns:a16="http://schemas.microsoft.com/office/drawing/2014/main" id="{3815C4ED-CB8C-2294-58FF-7E158CF4EA4C}"/>
              </a:ext>
            </a:extLst>
          </p:cNvPr>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1049783" y="3859795"/>
            <a:ext cx="708655" cy="708655"/>
          </a:xfrm>
          <a:prstGeom prst="rect">
            <a:avLst/>
          </a:prstGeom>
        </p:spPr>
      </p:pic>
      <p:pic>
        <p:nvPicPr>
          <p:cNvPr id="45" name="Picture 44">
            <a:extLst>
              <a:ext uri="{FF2B5EF4-FFF2-40B4-BE49-F238E27FC236}">
                <a16:creationId xmlns:a16="http://schemas.microsoft.com/office/drawing/2014/main" id="{5958B79D-B5B2-A6F9-7C43-4025212155A5}"/>
              </a:ext>
            </a:extLst>
          </p:cNvPr>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4274526" y="532390"/>
            <a:ext cx="708655" cy="708655"/>
          </a:xfrm>
          <a:prstGeom prst="rect">
            <a:avLst/>
          </a:prstGeom>
        </p:spPr>
      </p:pic>
      <p:pic>
        <p:nvPicPr>
          <p:cNvPr id="48" name="Picture 47">
            <a:extLst>
              <a:ext uri="{FF2B5EF4-FFF2-40B4-BE49-F238E27FC236}">
                <a16:creationId xmlns:a16="http://schemas.microsoft.com/office/drawing/2014/main" id="{FD88ED5C-2E68-AB94-5F06-A0852712A5D5}"/>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1078395" y="5444135"/>
            <a:ext cx="708655" cy="708655"/>
          </a:xfrm>
          <a:prstGeom prst="rect">
            <a:avLst/>
          </a:prstGeom>
        </p:spPr>
      </p:pic>
      <p:sp>
        <p:nvSpPr>
          <p:cNvPr id="54" name="TextBox 1">
            <a:extLst>
              <a:ext uri="{FF2B5EF4-FFF2-40B4-BE49-F238E27FC236}">
                <a16:creationId xmlns:a16="http://schemas.microsoft.com/office/drawing/2014/main" id="{1C5D9F68-F46A-E99F-A132-70E79284E5EC}"/>
              </a:ext>
            </a:extLst>
          </p:cNvPr>
          <p:cNvSpPr txBox="1"/>
          <p:nvPr/>
        </p:nvSpPr>
        <p:spPr>
          <a:xfrm>
            <a:off x="921654" y="6067481"/>
            <a:ext cx="1701012" cy="31957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1219170">
              <a:defRPr/>
            </a:pPr>
            <a:r>
              <a:rPr lang="en-GB" sz="1600" b="1" dirty="0">
                <a:solidFill>
                  <a:srgbClr val="17A55C"/>
                </a:solidFill>
                <a:latin typeface="Calibri"/>
              </a:rPr>
              <a:t>55% enrolled</a:t>
            </a:r>
          </a:p>
        </p:txBody>
      </p:sp>
      <p:sp>
        <p:nvSpPr>
          <p:cNvPr id="55" name="TextBox 1">
            <a:extLst>
              <a:ext uri="{FF2B5EF4-FFF2-40B4-BE49-F238E27FC236}">
                <a16:creationId xmlns:a16="http://schemas.microsoft.com/office/drawing/2014/main" id="{A0B7DC8A-3C2B-E760-5F85-0437487DCB75}"/>
              </a:ext>
            </a:extLst>
          </p:cNvPr>
          <p:cNvSpPr txBox="1"/>
          <p:nvPr/>
        </p:nvSpPr>
        <p:spPr>
          <a:xfrm>
            <a:off x="10693802" y="5282375"/>
            <a:ext cx="1483727" cy="27528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1219170">
              <a:defRPr/>
            </a:pPr>
            <a:r>
              <a:rPr lang="en-GB" sz="1600" b="1" dirty="0">
                <a:solidFill>
                  <a:srgbClr val="17A55C"/>
                </a:solidFill>
                <a:latin typeface="Calibri"/>
              </a:rPr>
              <a:t>76% enrolled</a:t>
            </a:r>
          </a:p>
        </p:txBody>
      </p:sp>
      <p:sp>
        <p:nvSpPr>
          <p:cNvPr id="56" name="TextBox 1">
            <a:extLst>
              <a:ext uri="{FF2B5EF4-FFF2-40B4-BE49-F238E27FC236}">
                <a16:creationId xmlns:a16="http://schemas.microsoft.com/office/drawing/2014/main" id="{494D7ECE-6C43-471C-D48C-491F7D9D8BB0}"/>
              </a:ext>
            </a:extLst>
          </p:cNvPr>
          <p:cNvSpPr txBox="1"/>
          <p:nvPr/>
        </p:nvSpPr>
        <p:spPr>
          <a:xfrm>
            <a:off x="807297" y="4444973"/>
            <a:ext cx="1701012" cy="29448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1219170">
              <a:defRPr/>
            </a:pPr>
            <a:r>
              <a:rPr lang="en-GB" sz="1600" b="1" dirty="0">
                <a:solidFill>
                  <a:srgbClr val="FF0000"/>
                </a:solidFill>
                <a:latin typeface="Calibri"/>
              </a:rPr>
              <a:t>36% enrolled</a:t>
            </a:r>
          </a:p>
        </p:txBody>
      </p:sp>
      <p:sp>
        <p:nvSpPr>
          <p:cNvPr id="57" name="TextBox 1">
            <a:extLst>
              <a:ext uri="{FF2B5EF4-FFF2-40B4-BE49-F238E27FC236}">
                <a16:creationId xmlns:a16="http://schemas.microsoft.com/office/drawing/2014/main" id="{030482A3-F642-9850-C71D-F781FDB18CEC}"/>
              </a:ext>
            </a:extLst>
          </p:cNvPr>
          <p:cNvSpPr txBox="1"/>
          <p:nvPr/>
        </p:nvSpPr>
        <p:spPr>
          <a:xfrm>
            <a:off x="10684427" y="3486593"/>
            <a:ext cx="2223731" cy="39576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1219170">
              <a:defRPr/>
            </a:pPr>
            <a:r>
              <a:rPr lang="en-GB" sz="1600" b="1" dirty="0">
                <a:solidFill>
                  <a:srgbClr val="FF0000"/>
                </a:solidFill>
                <a:latin typeface="Calibri"/>
              </a:rPr>
              <a:t>74% enrolled</a:t>
            </a:r>
          </a:p>
        </p:txBody>
      </p:sp>
      <p:pic>
        <p:nvPicPr>
          <p:cNvPr id="52" name="Picture 51">
            <a:extLst>
              <a:ext uri="{FF2B5EF4-FFF2-40B4-BE49-F238E27FC236}">
                <a16:creationId xmlns:a16="http://schemas.microsoft.com/office/drawing/2014/main" id="{450C3E94-55AF-EA41-BF13-88AB37075BEF}"/>
              </a:ext>
            </a:extLst>
          </p:cNvPr>
          <p:cNvPicPr>
            <a:picLocks noChangeAspect="1"/>
          </p:cNvPicPr>
          <p:nvPr/>
        </p:nvPicPr>
        <p:blipFill>
          <a:blip r:embed="rId45">
            <a:extLst>
              <a:ext uri="{28A0092B-C50C-407E-A947-70E740481C1C}">
                <a14:useLocalDpi xmlns:a14="http://schemas.microsoft.com/office/drawing/2010/main" val="0"/>
              </a:ext>
            </a:extLst>
          </a:blip>
          <a:srcRect/>
          <a:stretch/>
        </p:blipFill>
        <p:spPr>
          <a:xfrm>
            <a:off x="2817803" y="1706293"/>
            <a:ext cx="672000" cy="672000"/>
          </a:xfrm>
          <a:prstGeom prst="rect">
            <a:avLst/>
          </a:prstGeom>
        </p:spPr>
      </p:pic>
      <p:pic>
        <p:nvPicPr>
          <p:cNvPr id="58" name="Picture 57">
            <a:extLst>
              <a:ext uri="{FF2B5EF4-FFF2-40B4-BE49-F238E27FC236}">
                <a16:creationId xmlns:a16="http://schemas.microsoft.com/office/drawing/2014/main" id="{2A1E2892-A7CF-F3F4-92AD-39D11B573D04}"/>
              </a:ext>
            </a:extLst>
          </p:cNvPr>
          <p:cNvPicPr>
            <a:picLocks noChangeAspect="1"/>
          </p:cNvPicPr>
          <p:nvPr/>
        </p:nvPicPr>
        <p:blipFill>
          <a:blip r:embed="rId46">
            <a:extLst>
              <a:ext uri="{28A0092B-C50C-407E-A947-70E740481C1C}">
                <a14:useLocalDpi xmlns:a14="http://schemas.microsoft.com/office/drawing/2010/main" val="0"/>
              </a:ext>
            </a:extLst>
          </a:blip>
          <a:srcRect/>
          <a:stretch/>
        </p:blipFill>
        <p:spPr>
          <a:xfrm>
            <a:off x="1049036" y="2824887"/>
            <a:ext cx="720000" cy="720000"/>
          </a:xfrm>
          <a:prstGeom prst="rect">
            <a:avLst/>
          </a:prstGeom>
        </p:spPr>
      </p:pic>
      <p:pic>
        <p:nvPicPr>
          <p:cNvPr id="62" name="Picture 61">
            <a:extLst>
              <a:ext uri="{FF2B5EF4-FFF2-40B4-BE49-F238E27FC236}">
                <a16:creationId xmlns:a16="http://schemas.microsoft.com/office/drawing/2014/main" id="{6B4E7FB1-FB3A-FBBF-0068-08D9C45E3B7C}"/>
              </a:ext>
            </a:extLst>
          </p:cNvPr>
          <p:cNvPicPr>
            <a:picLocks noChangeAspect="1"/>
          </p:cNvPicPr>
          <p:nvPr/>
        </p:nvPicPr>
        <p:blipFill>
          <a:blip r:embed="rId47" cstate="print">
            <a:extLst>
              <a:ext uri="{28A0092B-C50C-407E-A947-70E740481C1C}">
                <a14:useLocalDpi xmlns:a14="http://schemas.microsoft.com/office/drawing/2010/main" val="0"/>
              </a:ext>
            </a:extLst>
          </a:blip>
          <a:srcRect/>
          <a:stretch/>
        </p:blipFill>
        <p:spPr>
          <a:xfrm>
            <a:off x="2803376" y="3486593"/>
            <a:ext cx="686544" cy="533371"/>
          </a:xfrm>
          <a:prstGeom prst="rect">
            <a:avLst/>
          </a:prstGeom>
        </p:spPr>
      </p:pic>
      <p:pic>
        <p:nvPicPr>
          <p:cNvPr id="64" name="Picture 63">
            <a:extLst>
              <a:ext uri="{FF2B5EF4-FFF2-40B4-BE49-F238E27FC236}">
                <a16:creationId xmlns:a16="http://schemas.microsoft.com/office/drawing/2014/main" id="{8310A301-0BAE-C039-02F5-777E1B9C21F4}"/>
              </a:ext>
            </a:extLst>
          </p:cNvPr>
          <p:cNvPicPr>
            <a:picLocks noChangeAspect="1"/>
          </p:cNvPicPr>
          <p:nvPr/>
        </p:nvPicPr>
        <p:blipFill>
          <a:blip r:embed="rId48" cstate="print">
            <a:extLst>
              <a:ext uri="{28A0092B-C50C-407E-A947-70E740481C1C}">
                <a14:useLocalDpi xmlns:a14="http://schemas.microsoft.com/office/drawing/2010/main" val="0"/>
              </a:ext>
            </a:extLst>
          </a:blip>
          <a:srcRect/>
          <a:stretch/>
        </p:blipFill>
        <p:spPr>
          <a:xfrm>
            <a:off x="2783247" y="4148628"/>
            <a:ext cx="683040" cy="533371"/>
          </a:xfrm>
          <a:prstGeom prst="rect">
            <a:avLst/>
          </a:prstGeom>
        </p:spPr>
      </p:pic>
      <p:pic>
        <p:nvPicPr>
          <p:cNvPr id="67" name="Picture 66">
            <a:extLst>
              <a:ext uri="{FF2B5EF4-FFF2-40B4-BE49-F238E27FC236}">
                <a16:creationId xmlns:a16="http://schemas.microsoft.com/office/drawing/2014/main" id="{E67C0870-D393-061C-7C4D-D180899BA6E8}"/>
              </a:ext>
            </a:extLst>
          </p:cNvPr>
          <p:cNvPicPr>
            <a:picLocks noChangeAspect="1"/>
          </p:cNvPicPr>
          <p:nvPr/>
        </p:nvPicPr>
        <p:blipFill>
          <a:blip r:embed="rId49" cstate="print">
            <a:extLst>
              <a:ext uri="{28A0092B-C50C-407E-A947-70E740481C1C}">
                <a14:useLocalDpi xmlns:a14="http://schemas.microsoft.com/office/drawing/2010/main" val="0"/>
              </a:ext>
            </a:extLst>
          </a:blip>
          <a:srcRect/>
          <a:stretch/>
        </p:blipFill>
        <p:spPr>
          <a:xfrm>
            <a:off x="2774967" y="5238896"/>
            <a:ext cx="680319" cy="528533"/>
          </a:xfrm>
          <a:prstGeom prst="rect">
            <a:avLst/>
          </a:prstGeom>
        </p:spPr>
      </p:pic>
      <p:pic>
        <p:nvPicPr>
          <p:cNvPr id="71" name="Picture 70">
            <a:extLst>
              <a:ext uri="{FF2B5EF4-FFF2-40B4-BE49-F238E27FC236}">
                <a16:creationId xmlns:a16="http://schemas.microsoft.com/office/drawing/2014/main" id="{F467F4A2-5ECB-5259-3ED2-17E72FEFFB1F}"/>
              </a:ext>
            </a:extLst>
          </p:cNvPr>
          <p:cNvPicPr>
            <a:picLocks noChangeAspect="1"/>
          </p:cNvPicPr>
          <p:nvPr/>
        </p:nvPicPr>
        <p:blipFill>
          <a:blip r:embed="rId50" cstate="print">
            <a:extLst>
              <a:ext uri="{28A0092B-C50C-407E-A947-70E740481C1C}">
                <a14:useLocalDpi xmlns:a14="http://schemas.microsoft.com/office/drawing/2010/main" val="0"/>
              </a:ext>
            </a:extLst>
          </a:blip>
          <a:srcRect/>
          <a:stretch/>
        </p:blipFill>
        <p:spPr>
          <a:xfrm>
            <a:off x="2773845" y="6004830"/>
            <a:ext cx="680319" cy="523737"/>
          </a:xfrm>
          <a:prstGeom prst="rect">
            <a:avLst/>
          </a:prstGeom>
        </p:spPr>
      </p:pic>
      <p:pic>
        <p:nvPicPr>
          <p:cNvPr id="73" name="Picture 72">
            <a:extLst>
              <a:ext uri="{FF2B5EF4-FFF2-40B4-BE49-F238E27FC236}">
                <a16:creationId xmlns:a16="http://schemas.microsoft.com/office/drawing/2014/main" id="{B263D640-FCAA-C907-5EDC-2E63870CEDB8}"/>
              </a:ext>
            </a:extLst>
          </p:cNvPr>
          <p:cNvPicPr>
            <a:picLocks noChangeAspect="1"/>
          </p:cNvPicPr>
          <p:nvPr/>
        </p:nvPicPr>
        <p:blipFill>
          <a:blip r:embed="rId51" cstate="print">
            <a:extLst>
              <a:ext uri="{28A0092B-C50C-407E-A947-70E740481C1C}">
                <a14:useLocalDpi xmlns:a14="http://schemas.microsoft.com/office/drawing/2010/main" val="0"/>
              </a:ext>
            </a:extLst>
          </a:blip>
          <a:srcRect/>
          <a:stretch/>
        </p:blipFill>
        <p:spPr>
          <a:xfrm>
            <a:off x="7258011" y="5243788"/>
            <a:ext cx="680319" cy="530648"/>
          </a:xfrm>
          <a:prstGeom prst="rect">
            <a:avLst/>
          </a:prstGeom>
        </p:spPr>
      </p:pic>
      <p:pic>
        <p:nvPicPr>
          <p:cNvPr id="74" name="Picture 73">
            <a:extLst>
              <a:ext uri="{FF2B5EF4-FFF2-40B4-BE49-F238E27FC236}">
                <a16:creationId xmlns:a16="http://schemas.microsoft.com/office/drawing/2014/main" id="{0F35D373-FA59-5BD6-2E17-9359A69EE125}"/>
              </a:ext>
            </a:extLst>
          </p:cNvPr>
          <p:cNvPicPr>
            <a:picLocks noChangeAspect="1"/>
          </p:cNvPicPr>
          <p:nvPr/>
        </p:nvPicPr>
        <p:blipFill>
          <a:blip r:embed="rId52" cstate="print">
            <a:extLst>
              <a:ext uri="{28A0092B-C50C-407E-A947-70E740481C1C}">
                <a14:useLocalDpi xmlns:a14="http://schemas.microsoft.com/office/drawing/2010/main" val="0"/>
              </a:ext>
            </a:extLst>
          </a:blip>
          <a:srcRect/>
          <a:stretch/>
        </p:blipFill>
        <p:spPr>
          <a:xfrm>
            <a:off x="4305895" y="4621295"/>
            <a:ext cx="680319" cy="444721"/>
          </a:xfrm>
          <a:prstGeom prst="rect">
            <a:avLst/>
          </a:prstGeom>
        </p:spPr>
      </p:pic>
      <p:pic>
        <p:nvPicPr>
          <p:cNvPr id="51" name="Picture 50">
            <a:extLst>
              <a:ext uri="{FF2B5EF4-FFF2-40B4-BE49-F238E27FC236}">
                <a16:creationId xmlns:a16="http://schemas.microsoft.com/office/drawing/2014/main" id="{23CAD738-B6A0-80E6-E191-BDEC24CBA265}"/>
              </a:ext>
            </a:extLst>
          </p:cNvPr>
          <p:cNvPicPr>
            <a:picLocks noChangeAspect="1"/>
          </p:cNvPicPr>
          <p:nvPr/>
        </p:nvPicPr>
        <p:blipFill>
          <a:blip r:embed="rId53">
            <a:extLst>
              <a:ext uri="{28A0092B-C50C-407E-A947-70E740481C1C}">
                <a14:useLocalDpi xmlns:a14="http://schemas.microsoft.com/office/drawing/2010/main" val="0"/>
              </a:ext>
            </a:extLst>
          </a:blip>
          <a:srcRect/>
          <a:stretch/>
        </p:blipFill>
        <p:spPr>
          <a:xfrm>
            <a:off x="1058067" y="1494933"/>
            <a:ext cx="686544" cy="557816"/>
          </a:xfrm>
          <a:prstGeom prst="rect">
            <a:avLst/>
          </a:prstGeom>
        </p:spPr>
      </p:pic>
      <p:pic>
        <p:nvPicPr>
          <p:cNvPr id="50" name="Picture 49">
            <a:extLst>
              <a:ext uri="{FF2B5EF4-FFF2-40B4-BE49-F238E27FC236}">
                <a16:creationId xmlns:a16="http://schemas.microsoft.com/office/drawing/2014/main" id="{62B5A778-DAD1-7B1C-4D7D-938686A00D7C}"/>
              </a:ext>
            </a:extLst>
          </p:cNvPr>
          <p:cNvPicPr>
            <a:picLocks noChangeAspect="1"/>
          </p:cNvPicPr>
          <p:nvPr/>
        </p:nvPicPr>
        <p:blipFill>
          <a:blip r:embed="rId54" cstate="print">
            <a:extLst>
              <a:ext uri="{28A0092B-C50C-407E-A947-70E740481C1C}">
                <a14:useLocalDpi xmlns:a14="http://schemas.microsoft.com/office/drawing/2010/main" val="0"/>
              </a:ext>
            </a:extLst>
          </a:blip>
          <a:srcRect/>
          <a:stretch/>
        </p:blipFill>
        <p:spPr>
          <a:xfrm>
            <a:off x="1449369" y="3037394"/>
            <a:ext cx="709891" cy="559995"/>
          </a:xfrm>
          <a:prstGeom prst="rect">
            <a:avLst/>
          </a:prstGeom>
        </p:spPr>
      </p:pic>
      <p:pic>
        <p:nvPicPr>
          <p:cNvPr id="72" name="Picture 71">
            <a:extLst>
              <a:ext uri="{FF2B5EF4-FFF2-40B4-BE49-F238E27FC236}">
                <a16:creationId xmlns:a16="http://schemas.microsoft.com/office/drawing/2014/main" id="{06492C1C-278E-2D5D-1D22-1B823AE7CA3C}"/>
              </a:ext>
            </a:extLst>
          </p:cNvPr>
          <p:cNvPicPr>
            <a:picLocks noChangeAspect="1"/>
          </p:cNvPicPr>
          <p:nvPr/>
        </p:nvPicPr>
        <p:blipFill>
          <a:blip r:embed="rId55" cstate="print">
            <a:extLst>
              <a:ext uri="{28A0092B-C50C-407E-A947-70E740481C1C}">
                <a14:useLocalDpi xmlns:a14="http://schemas.microsoft.com/office/drawing/2010/main" val="0"/>
              </a:ext>
            </a:extLst>
          </a:blip>
          <a:srcRect/>
          <a:stretch/>
        </p:blipFill>
        <p:spPr>
          <a:xfrm>
            <a:off x="4301980" y="5372377"/>
            <a:ext cx="680319" cy="469988"/>
          </a:xfrm>
          <a:prstGeom prst="rect">
            <a:avLst/>
          </a:prstGeom>
        </p:spPr>
      </p:pic>
      <p:pic>
        <p:nvPicPr>
          <p:cNvPr id="46" name="Picture 45">
            <a:extLst>
              <a:ext uri="{FF2B5EF4-FFF2-40B4-BE49-F238E27FC236}">
                <a16:creationId xmlns:a16="http://schemas.microsoft.com/office/drawing/2014/main" id="{AC129120-B17F-FC1F-7C45-75700CA94AF3}"/>
              </a:ext>
            </a:extLst>
          </p:cNvPr>
          <p:cNvPicPr>
            <a:picLocks noChangeAspect="1"/>
          </p:cNvPicPr>
          <p:nvPr/>
        </p:nvPicPr>
        <p:blipFill>
          <a:blip r:embed="rId56" cstate="print">
            <a:extLst>
              <a:ext uri="{28A0092B-C50C-407E-A947-70E740481C1C}">
                <a14:useLocalDpi xmlns:a14="http://schemas.microsoft.com/office/drawing/2010/main" val="0"/>
              </a:ext>
            </a:extLst>
          </a:blip>
          <a:srcRect/>
          <a:stretch/>
        </p:blipFill>
        <p:spPr>
          <a:xfrm>
            <a:off x="1039425" y="1265875"/>
            <a:ext cx="708655" cy="557816"/>
          </a:xfrm>
          <a:prstGeom prst="rect">
            <a:avLst/>
          </a:prstGeom>
        </p:spPr>
      </p:pic>
      <p:pic>
        <p:nvPicPr>
          <p:cNvPr id="60" name="Picture 59">
            <a:extLst>
              <a:ext uri="{FF2B5EF4-FFF2-40B4-BE49-F238E27FC236}">
                <a16:creationId xmlns:a16="http://schemas.microsoft.com/office/drawing/2014/main" id="{FEA7BB17-2463-6EF4-430B-B670C189FD6F}"/>
              </a:ext>
            </a:extLst>
          </p:cNvPr>
          <p:cNvPicPr>
            <a:picLocks noChangeAspect="1"/>
          </p:cNvPicPr>
          <p:nvPr/>
        </p:nvPicPr>
        <p:blipFill>
          <a:blip r:embed="rId57"/>
          <a:stretch>
            <a:fillRect/>
          </a:stretch>
        </p:blipFill>
        <p:spPr>
          <a:xfrm flipV="1">
            <a:off x="2769267" y="4596597"/>
            <a:ext cx="707776" cy="435142"/>
          </a:xfrm>
          <a:prstGeom prst="rect">
            <a:avLst/>
          </a:prstGeom>
        </p:spPr>
      </p:pic>
      <p:sp>
        <p:nvSpPr>
          <p:cNvPr id="44" name="Rectangle 43">
            <a:extLst>
              <a:ext uri="{FF2B5EF4-FFF2-40B4-BE49-F238E27FC236}">
                <a16:creationId xmlns:a16="http://schemas.microsoft.com/office/drawing/2014/main" id="{A94228E5-F81B-E640-F1C0-0BF40D8A094F}"/>
              </a:ext>
            </a:extLst>
          </p:cNvPr>
          <p:cNvSpPr/>
          <p:nvPr/>
        </p:nvSpPr>
        <p:spPr>
          <a:xfrm>
            <a:off x="458207" y="96283"/>
            <a:ext cx="11758900" cy="6981004"/>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42" name="Content Placeholder 8">
            <a:extLst>
              <a:ext uri="{FF2B5EF4-FFF2-40B4-BE49-F238E27FC236}">
                <a16:creationId xmlns:a16="http://schemas.microsoft.com/office/drawing/2014/main" id="{8599F5CF-4A65-F102-BDFF-9E74B9390554}"/>
              </a:ext>
            </a:extLst>
          </p:cNvPr>
          <p:cNvGraphicFramePr>
            <a:graphicFrameLocks/>
          </p:cNvGraphicFramePr>
          <p:nvPr/>
        </p:nvGraphicFramePr>
        <p:xfrm>
          <a:off x="8624711" y="153968"/>
          <a:ext cx="3979451" cy="6480000"/>
        </p:xfrm>
        <a:graphic>
          <a:graphicData uri="http://schemas.openxmlformats.org/drawingml/2006/chart">
            <c:chart xmlns:c="http://schemas.openxmlformats.org/drawingml/2006/chart" xmlns:r="http://schemas.openxmlformats.org/officeDocument/2006/relationships" r:id="rId58"/>
          </a:graphicData>
        </a:graphic>
      </p:graphicFrame>
    </p:spTree>
    <p:extLst>
      <p:ext uri="{BB962C8B-B14F-4D97-AF65-F5344CB8AC3E}">
        <p14:creationId xmlns:p14="http://schemas.microsoft.com/office/powerpoint/2010/main" val="21418575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77">
                                            <p:graphicEl>
                                              <a:chart seriesIdx="1" categoryIdx="-4" bldStep="series"/>
                                            </p:graphicEl>
                                          </p:spTgt>
                                        </p:tgtEl>
                                        <p:attrNameLst>
                                          <p:attrName>style.visibility</p:attrName>
                                        </p:attrNameLst>
                                      </p:cBhvr>
                                      <p:to>
                                        <p:strVal val="visible"/>
                                      </p:to>
                                    </p:set>
                                    <p:animEffect transition="in" filter="wipe(left)">
                                      <p:cBhvr>
                                        <p:cTn id="13" dur="3250"/>
                                        <p:tgtEl>
                                          <p:spTgt spid="77">
                                            <p:graphicEl>
                                              <a:chart seriesIdx="1" categoryIdx="-4" bldStep="series"/>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fade">
                                      <p:cBhvr>
                                        <p:cTn id="18" dur="250"/>
                                        <p:tgtEl>
                                          <p:spTgt spid="51"/>
                                        </p:tgtEl>
                                      </p:cBhvr>
                                    </p:animEffect>
                                    <p:anim calcmode="lin" valueType="num">
                                      <p:cBhvr>
                                        <p:cTn id="19" dur="250" fill="hold"/>
                                        <p:tgtEl>
                                          <p:spTgt spid="51"/>
                                        </p:tgtEl>
                                        <p:attrNameLst>
                                          <p:attrName>ppt_x</p:attrName>
                                        </p:attrNameLst>
                                      </p:cBhvr>
                                      <p:tavLst>
                                        <p:tav tm="0">
                                          <p:val>
                                            <p:strVal val="#ppt_x"/>
                                          </p:val>
                                        </p:tav>
                                        <p:tav tm="100000">
                                          <p:val>
                                            <p:strVal val="#ppt_x"/>
                                          </p:val>
                                        </p:tav>
                                      </p:tavLst>
                                    </p:anim>
                                    <p:anim calcmode="lin" valueType="num">
                                      <p:cBhvr>
                                        <p:cTn id="20" dur="250" fill="hold"/>
                                        <p:tgtEl>
                                          <p:spTgt spid="51"/>
                                        </p:tgtEl>
                                        <p:attrNameLst>
                                          <p:attrName>ppt_y</p:attrName>
                                        </p:attrNameLst>
                                      </p:cBhvr>
                                      <p:tavLst>
                                        <p:tav tm="0">
                                          <p:val>
                                            <p:strVal val="#ppt_y+.1"/>
                                          </p:val>
                                        </p:tav>
                                        <p:tav tm="100000">
                                          <p:val>
                                            <p:strVal val="#ppt_y"/>
                                          </p:val>
                                        </p:tav>
                                      </p:tavLst>
                                    </p:anim>
                                  </p:childTnLst>
                                </p:cTn>
                              </p:par>
                            </p:childTnLst>
                          </p:cTn>
                        </p:par>
                        <p:par>
                          <p:cTn id="21" fill="hold">
                            <p:stCondLst>
                              <p:cond delay="250"/>
                            </p:stCondLst>
                            <p:childTnLst>
                              <p:par>
                                <p:cTn id="22" presetID="22" presetClass="entr" presetSubtype="8" fill="hold" grpId="0" nodeType="afterEffect">
                                  <p:stCondLst>
                                    <p:cond delay="0"/>
                                  </p:stCondLst>
                                  <p:childTnLst>
                                    <p:set>
                                      <p:cBhvr>
                                        <p:cTn id="23" dur="1" fill="hold">
                                          <p:stCondLst>
                                            <p:cond delay="0"/>
                                          </p:stCondLst>
                                        </p:cTn>
                                        <p:tgtEl>
                                          <p:spTgt spid="77">
                                            <p:graphicEl>
                                              <a:chart seriesIdx="2" categoryIdx="-4" bldStep="series"/>
                                            </p:graphicEl>
                                          </p:spTgt>
                                        </p:tgtEl>
                                        <p:attrNameLst>
                                          <p:attrName>style.visibility</p:attrName>
                                        </p:attrNameLst>
                                      </p:cBhvr>
                                      <p:to>
                                        <p:strVal val="visible"/>
                                      </p:to>
                                    </p:set>
                                    <p:animEffect transition="in" filter="wipe(left)">
                                      <p:cBhvr>
                                        <p:cTn id="24" dur="750"/>
                                        <p:tgtEl>
                                          <p:spTgt spid="77">
                                            <p:graphicEl>
                                              <a:chart seriesIdx="2" categoryIdx="-4" bldStep="series"/>
                                            </p:graphicEl>
                                          </p:spTgt>
                                        </p:tgtEl>
                                      </p:cBhvr>
                                    </p:animEffect>
                                  </p:childTnLst>
                                </p:cTn>
                              </p:par>
                            </p:childTnLst>
                          </p:cTn>
                        </p:par>
                        <p:par>
                          <p:cTn id="25" fill="hold">
                            <p:stCondLst>
                              <p:cond delay="1000"/>
                            </p:stCondLst>
                            <p:childTnLst>
                              <p:par>
                                <p:cTn id="26" presetID="42" presetClass="entr" presetSubtype="0" fill="hold" nodeType="after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250"/>
                                        <p:tgtEl>
                                          <p:spTgt spid="46"/>
                                        </p:tgtEl>
                                      </p:cBhvr>
                                    </p:animEffect>
                                    <p:anim calcmode="lin" valueType="num">
                                      <p:cBhvr>
                                        <p:cTn id="29" dur="250" fill="hold"/>
                                        <p:tgtEl>
                                          <p:spTgt spid="46"/>
                                        </p:tgtEl>
                                        <p:attrNameLst>
                                          <p:attrName>ppt_x</p:attrName>
                                        </p:attrNameLst>
                                      </p:cBhvr>
                                      <p:tavLst>
                                        <p:tav tm="0">
                                          <p:val>
                                            <p:strVal val="#ppt_x"/>
                                          </p:val>
                                        </p:tav>
                                        <p:tav tm="100000">
                                          <p:val>
                                            <p:strVal val="#ppt_x"/>
                                          </p:val>
                                        </p:tav>
                                      </p:tavLst>
                                    </p:anim>
                                    <p:anim calcmode="lin" valueType="num">
                                      <p:cBhvr>
                                        <p:cTn id="30" dur="250" fill="hold"/>
                                        <p:tgtEl>
                                          <p:spTgt spid="46"/>
                                        </p:tgtEl>
                                        <p:attrNameLst>
                                          <p:attrName>ppt_y</p:attrName>
                                        </p:attrNameLst>
                                      </p:cBhvr>
                                      <p:tavLst>
                                        <p:tav tm="0">
                                          <p:val>
                                            <p:strVal val="#ppt_y+.1"/>
                                          </p:val>
                                        </p:tav>
                                        <p:tav tm="100000">
                                          <p:val>
                                            <p:strVal val="#ppt_y"/>
                                          </p:val>
                                        </p:tav>
                                      </p:tavLst>
                                    </p:anim>
                                  </p:childTnLst>
                                </p:cTn>
                              </p:par>
                            </p:childTnLst>
                          </p:cTn>
                        </p:par>
                        <p:par>
                          <p:cTn id="31" fill="hold">
                            <p:stCondLst>
                              <p:cond delay="1250"/>
                            </p:stCondLst>
                            <p:childTnLst>
                              <p:par>
                                <p:cTn id="32" presetID="22" presetClass="entr" presetSubtype="8" fill="hold" grpId="0" nodeType="afterEffect">
                                  <p:stCondLst>
                                    <p:cond delay="0"/>
                                  </p:stCondLst>
                                  <p:childTnLst>
                                    <p:set>
                                      <p:cBhvr>
                                        <p:cTn id="33" dur="1" fill="hold">
                                          <p:stCondLst>
                                            <p:cond delay="0"/>
                                          </p:stCondLst>
                                        </p:cTn>
                                        <p:tgtEl>
                                          <p:spTgt spid="77">
                                            <p:graphicEl>
                                              <a:chart seriesIdx="3" categoryIdx="-4" bldStep="series"/>
                                            </p:graphicEl>
                                          </p:spTgt>
                                        </p:tgtEl>
                                        <p:attrNameLst>
                                          <p:attrName>style.visibility</p:attrName>
                                        </p:attrNameLst>
                                      </p:cBhvr>
                                      <p:to>
                                        <p:strVal val="visible"/>
                                      </p:to>
                                    </p:set>
                                    <p:animEffect transition="in" filter="wipe(left)">
                                      <p:cBhvr>
                                        <p:cTn id="34" dur="500"/>
                                        <p:tgtEl>
                                          <p:spTgt spid="77">
                                            <p:graphicEl>
                                              <a:chart seriesIdx="3" categoryIdx="-4" bldStep="series"/>
                                            </p:graphicEl>
                                          </p:spTgt>
                                        </p:tgtEl>
                                      </p:cBhvr>
                                    </p:animEffect>
                                  </p:childTnLst>
                                </p:cTn>
                              </p:par>
                            </p:childTnLst>
                          </p:cTn>
                        </p:par>
                        <p:par>
                          <p:cTn id="35" fill="hold">
                            <p:stCondLst>
                              <p:cond delay="1750"/>
                            </p:stCondLst>
                            <p:childTnLst>
                              <p:par>
                                <p:cTn id="36" presetID="42" presetClass="entr" presetSubtype="0" fill="hold" nodeType="after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fade">
                                      <p:cBhvr>
                                        <p:cTn id="38" dur="250"/>
                                        <p:tgtEl>
                                          <p:spTgt spid="52"/>
                                        </p:tgtEl>
                                      </p:cBhvr>
                                    </p:animEffect>
                                    <p:anim calcmode="lin" valueType="num">
                                      <p:cBhvr>
                                        <p:cTn id="39" dur="250" fill="hold"/>
                                        <p:tgtEl>
                                          <p:spTgt spid="52"/>
                                        </p:tgtEl>
                                        <p:attrNameLst>
                                          <p:attrName>ppt_x</p:attrName>
                                        </p:attrNameLst>
                                      </p:cBhvr>
                                      <p:tavLst>
                                        <p:tav tm="0">
                                          <p:val>
                                            <p:strVal val="#ppt_x"/>
                                          </p:val>
                                        </p:tav>
                                        <p:tav tm="100000">
                                          <p:val>
                                            <p:strVal val="#ppt_x"/>
                                          </p:val>
                                        </p:tav>
                                      </p:tavLst>
                                    </p:anim>
                                    <p:anim calcmode="lin" valueType="num">
                                      <p:cBhvr>
                                        <p:cTn id="40" dur="250" fill="hold"/>
                                        <p:tgtEl>
                                          <p:spTgt spid="52"/>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22" presetClass="entr" presetSubtype="8" fill="hold" grpId="0" nodeType="afterEffect">
                                  <p:stCondLst>
                                    <p:cond delay="0"/>
                                  </p:stCondLst>
                                  <p:childTnLst>
                                    <p:set>
                                      <p:cBhvr>
                                        <p:cTn id="43" dur="1" fill="hold">
                                          <p:stCondLst>
                                            <p:cond delay="0"/>
                                          </p:stCondLst>
                                        </p:cTn>
                                        <p:tgtEl>
                                          <p:spTgt spid="77">
                                            <p:graphicEl>
                                              <a:chart seriesIdx="4" categoryIdx="-4" bldStep="series"/>
                                            </p:graphicEl>
                                          </p:spTgt>
                                        </p:tgtEl>
                                        <p:attrNameLst>
                                          <p:attrName>style.visibility</p:attrName>
                                        </p:attrNameLst>
                                      </p:cBhvr>
                                      <p:to>
                                        <p:strVal val="visible"/>
                                      </p:to>
                                    </p:set>
                                    <p:animEffect transition="in" filter="wipe(left)">
                                      <p:cBhvr>
                                        <p:cTn id="44" dur="500"/>
                                        <p:tgtEl>
                                          <p:spTgt spid="77">
                                            <p:graphicEl>
                                              <a:chart seriesIdx="4" categoryIdx="-4" bldStep="series"/>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8"/>
                                        </p:tgtEl>
                                        <p:attrNameLst>
                                          <p:attrName>style.visibility</p:attrName>
                                        </p:attrNameLst>
                                      </p:cBhvr>
                                      <p:to>
                                        <p:strVal val="visible"/>
                                      </p:to>
                                    </p:set>
                                    <p:animEffect transition="in" filter="fade">
                                      <p:cBhvr>
                                        <p:cTn id="49" dur="500"/>
                                        <p:tgtEl>
                                          <p:spTgt spid="58"/>
                                        </p:tgtEl>
                                      </p:cBhvr>
                                    </p:animEffect>
                                    <p:anim calcmode="lin" valueType="num">
                                      <p:cBhvr>
                                        <p:cTn id="50" dur="500" fill="hold"/>
                                        <p:tgtEl>
                                          <p:spTgt spid="58"/>
                                        </p:tgtEl>
                                        <p:attrNameLst>
                                          <p:attrName>ppt_x</p:attrName>
                                        </p:attrNameLst>
                                      </p:cBhvr>
                                      <p:tavLst>
                                        <p:tav tm="0">
                                          <p:val>
                                            <p:strVal val="#ppt_x"/>
                                          </p:val>
                                        </p:tav>
                                        <p:tav tm="100000">
                                          <p:val>
                                            <p:strVal val="#ppt_x"/>
                                          </p:val>
                                        </p:tav>
                                      </p:tavLst>
                                    </p:anim>
                                    <p:anim calcmode="lin" valueType="num">
                                      <p:cBhvr>
                                        <p:cTn id="51" dur="500" fill="hold"/>
                                        <p:tgtEl>
                                          <p:spTgt spid="58"/>
                                        </p:tgtEl>
                                        <p:attrNameLst>
                                          <p:attrName>ppt_y</p:attrName>
                                        </p:attrNameLst>
                                      </p:cBhvr>
                                      <p:tavLst>
                                        <p:tav tm="0">
                                          <p:val>
                                            <p:strVal val="#ppt_y+.1"/>
                                          </p:val>
                                        </p:tav>
                                        <p:tav tm="100000">
                                          <p:val>
                                            <p:strVal val="#ppt_y"/>
                                          </p:val>
                                        </p:tav>
                                      </p:tavLst>
                                    </p:anim>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77">
                                            <p:graphicEl>
                                              <a:chart seriesIdx="5" categoryIdx="-4" bldStep="series"/>
                                            </p:graphicEl>
                                          </p:spTgt>
                                        </p:tgtEl>
                                        <p:attrNameLst>
                                          <p:attrName>style.visibility</p:attrName>
                                        </p:attrNameLst>
                                      </p:cBhvr>
                                      <p:to>
                                        <p:strVal val="visible"/>
                                      </p:to>
                                    </p:set>
                                    <p:animEffect transition="in" filter="wipe(left)">
                                      <p:cBhvr>
                                        <p:cTn id="55" dur="500"/>
                                        <p:tgtEl>
                                          <p:spTgt spid="77">
                                            <p:graphicEl>
                                              <a:chart seriesIdx="5" categoryIdx="-4" bldStep="series"/>
                                            </p:graphicEl>
                                          </p:spTgt>
                                        </p:tgtEl>
                                      </p:cBhvr>
                                    </p:animEffect>
                                  </p:childTnLst>
                                </p:cTn>
                              </p:par>
                            </p:childTnLst>
                          </p:cTn>
                        </p:par>
                        <p:par>
                          <p:cTn id="56" fill="hold">
                            <p:stCondLst>
                              <p:cond delay="1000"/>
                            </p:stCondLst>
                            <p:childTnLst>
                              <p:par>
                                <p:cTn id="57" presetID="42" presetClass="entr" presetSubtype="0" fill="hold" nodeType="after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fade">
                                      <p:cBhvr>
                                        <p:cTn id="59" dur="250"/>
                                        <p:tgtEl>
                                          <p:spTgt spid="50"/>
                                        </p:tgtEl>
                                      </p:cBhvr>
                                    </p:animEffect>
                                    <p:anim calcmode="lin" valueType="num">
                                      <p:cBhvr>
                                        <p:cTn id="60" dur="250" fill="hold"/>
                                        <p:tgtEl>
                                          <p:spTgt spid="50"/>
                                        </p:tgtEl>
                                        <p:attrNameLst>
                                          <p:attrName>ppt_x</p:attrName>
                                        </p:attrNameLst>
                                      </p:cBhvr>
                                      <p:tavLst>
                                        <p:tav tm="0">
                                          <p:val>
                                            <p:strVal val="#ppt_x"/>
                                          </p:val>
                                        </p:tav>
                                        <p:tav tm="100000">
                                          <p:val>
                                            <p:strVal val="#ppt_x"/>
                                          </p:val>
                                        </p:tav>
                                      </p:tavLst>
                                    </p:anim>
                                    <p:anim calcmode="lin" valueType="num">
                                      <p:cBhvr>
                                        <p:cTn id="61" dur="250" fill="hold"/>
                                        <p:tgtEl>
                                          <p:spTgt spid="50"/>
                                        </p:tgtEl>
                                        <p:attrNameLst>
                                          <p:attrName>ppt_y</p:attrName>
                                        </p:attrNameLst>
                                      </p:cBhvr>
                                      <p:tavLst>
                                        <p:tav tm="0">
                                          <p:val>
                                            <p:strVal val="#ppt_y+.1"/>
                                          </p:val>
                                        </p:tav>
                                        <p:tav tm="100000">
                                          <p:val>
                                            <p:strVal val="#ppt_y"/>
                                          </p:val>
                                        </p:tav>
                                      </p:tavLst>
                                    </p:anim>
                                  </p:childTnLst>
                                </p:cTn>
                              </p:par>
                            </p:childTnLst>
                          </p:cTn>
                        </p:par>
                        <p:par>
                          <p:cTn id="62" fill="hold">
                            <p:stCondLst>
                              <p:cond delay="1250"/>
                            </p:stCondLst>
                            <p:childTnLst>
                              <p:par>
                                <p:cTn id="63" presetID="22" presetClass="entr" presetSubtype="8" fill="hold" grpId="0" nodeType="afterEffect">
                                  <p:stCondLst>
                                    <p:cond delay="0"/>
                                  </p:stCondLst>
                                  <p:childTnLst>
                                    <p:set>
                                      <p:cBhvr>
                                        <p:cTn id="64" dur="1" fill="hold">
                                          <p:stCondLst>
                                            <p:cond delay="0"/>
                                          </p:stCondLst>
                                        </p:cTn>
                                        <p:tgtEl>
                                          <p:spTgt spid="77">
                                            <p:graphicEl>
                                              <a:chart seriesIdx="6" categoryIdx="-4" bldStep="series"/>
                                            </p:graphicEl>
                                          </p:spTgt>
                                        </p:tgtEl>
                                        <p:attrNameLst>
                                          <p:attrName>style.visibility</p:attrName>
                                        </p:attrNameLst>
                                      </p:cBhvr>
                                      <p:to>
                                        <p:strVal val="visible"/>
                                      </p:to>
                                    </p:set>
                                    <p:animEffect transition="in" filter="wipe(left)">
                                      <p:cBhvr>
                                        <p:cTn id="65" dur="500"/>
                                        <p:tgtEl>
                                          <p:spTgt spid="77">
                                            <p:graphicEl>
                                              <a:chart seriesIdx="6" categoryIdx="-4" bldStep="series"/>
                                            </p:graphicEl>
                                          </p:spTgt>
                                        </p:tgtEl>
                                      </p:cBhvr>
                                    </p:animEffect>
                                  </p:childTnLst>
                                </p:cTn>
                              </p:par>
                            </p:childTnLst>
                          </p:cTn>
                        </p:par>
                        <p:par>
                          <p:cTn id="66" fill="hold">
                            <p:stCondLst>
                              <p:cond delay="1750"/>
                            </p:stCondLst>
                            <p:childTnLst>
                              <p:par>
                                <p:cTn id="67" presetID="42" presetClass="entr" presetSubtype="0" fill="hold" nodeType="afterEffect">
                                  <p:stCondLst>
                                    <p:cond delay="0"/>
                                  </p:stCondLst>
                                  <p:childTnLst>
                                    <p:set>
                                      <p:cBhvr>
                                        <p:cTn id="68" dur="1" fill="hold">
                                          <p:stCondLst>
                                            <p:cond delay="0"/>
                                          </p:stCondLst>
                                        </p:cTn>
                                        <p:tgtEl>
                                          <p:spTgt spid="62"/>
                                        </p:tgtEl>
                                        <p:attrNameLst>
                                          <p:attrName>style.visibility</p:attrName>
                                        </p:attrNameLst>
                                      </p:cBhvr>
                                      <p:to>
                                        <p:strVal val="visible"/>
                                      </p:to>
                                    </p:set>
                                    <p:animEffect transition="in" filter="fade">
                                      <p:cBhvr>
                                        <p:cTn id="69" dur="250"/>
                                        <p:tgtEl>
                                          <p:spTgt spid="62"/>
                                        </p:tgtEl>
                                      </p:cBhvr>
                                    </p:animEffect>
                                    <p:anim calcmode="lin" valueType="num">
                                      <p:cBhvr>
                                        <p:cTn id="70" dur="250" fill="hold"/>
                                        <p:tgtEl>
                                          <p:spTgt spid="62"/>
                                        </p:tgtEl>
                                        <p:attrNameLst>
                                          <p:attrName>ppt_x</p:attrName>
                                        </p:attrNameLst>
                                      </p:cBhvr>
                                      <p:tavLst>
                                        <p:tav tm="0">
                                          <p:val>
                                            <p:strVal val="#ppt_x"/>
                                          </p:val>
                                        </p:tav>
                                        <p:tav tm="100000">
                                          <p:val>
                                            <p:strVal val="#ppt_x"/>
                                          </p:val>
                                        </p:tav>
                                      </p:tavLst>
                                    </p:anim>
                                    <p:anim calcmode="lin" valueType="num">
                                      <p:cBhvr>
                                        <p:cTn id="71" dur="250" fill="hold"/>
                                        <p:tgtEl>
                                          <p:spTgt spid="62"/>
                                        </p:tgtEl>
                                        <p:attrNameLst>
                                          <p:attrName>ppt_y</p:attrName>
                                        </p:attrNameLst>
                                      </p:cBhvr>
                                      <p:tavLst>
                                        <p:tav tm="0">
                                          <p:val>
                                            <p:strVal val="#ppt_y+.1"/>
                                          </p:val>
                                        </p:tav>
                                        <p:tav tm="100000">
                                          <p:val>
                                            <p:strVal val="#ppt_y"/>
                                          </p:val>
                                        </p:tav>
                                      </p:tavLst>
                                    </p:anim>
                                  </p:childTnLst>
                                </p:cTn>
                              </p:par>
                            </p:childTnLst>
                          </p:cTn>
                        </p:par>
                        <p:par>
                          <p:cTn id="72" fill="hold">
                            <p:stCondLst>
                              <p:cond delay="2000"/>
                            </p:stCondLst>
                            <p:childTnLst>
                              <p:par>
                                <p:cTn id="73" presetID="22" presetClass="entr" presetSubtype="8" fill="hold" grpId="0" nodeType="afterEffect">
                                  <p:stCondLst>
                                    <p:cond delay="0"/>
                                  </p:stCondLst>
                                  <p:childTnLst>
                                    <p:set>
                                      <p:cBhvr>
                                        <p:cTn id="74" dur="1" fill="hold">
                                          <p:stCondLst>
                                            <p:cond delay="0"/>
                                          </p:stCondLst>
                                        </p:cTn>
                                        <p:tgtEl>
                                          <p:spTgt spid="77">
                                            <p:graphicEl>
                                              <a:chart seriesIdx="7" categoryIdx="-4" bldStep="series"/>
                                            </p:graphicEl>
                                          </p:spTgt>
                                        </p:tgtEl>
                                        <p:attrNameLst>
                                          <p:attrName>style.visibility</p:attrName>
                                        </p:attrNameLst>
                                      </p:cBhvr>
                                      <p:to>
                                        <p:strVal val="visible"/>
                                      </p:to>
                                    </p:set>
                                    <p:animEffect transition="in" filter="wipe(left)">
                                      <p:cBhvr>
                                        <p:cTn id="75" dur="500"/>
                                        <p:tgtEl>
                                          <p:spTgt spid="77">
                                            <p:graphicEl>
                                              <a:chart seriesIdx="7" categoryIdx="-4" bldStep="series"/>
                                            </p:graphicEl>
                                          </p:spTgt>
                                        </p:tgtEl>
                                      </p:cBhvr>
                                    </p:animEffect>
                                  </p:childTnLst>
                                </p:cTn>
                              </p:par>
                            </p:childTnLst>
                          </p:cTn>
                        </p:par>
                        <p:par>
                          <p:cTn id="76" fill="hold">
                            <p:stCondLst>
                              <p:cond delay="2500"/>
                            </p:stCondLst>
                            <p:childTnLst>
                              <p:par>
                                <p:cTn id="77" presetID="42" presetClass="entr" presetSubtype="0" fill="hold" nodeType="after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fade">
                                      <p:cBhvr>
                                        <p:cTn id="79" dur="500"/>
                                        <p:tgtEl>
                                          <p:spTgt spid="43"/>
                                        </p:tgtEl>
                                      </p:cBhvr>
                                    </p:animEffect>
                                    <p:anim calcmode="lin" valueType="num">
                                      <p:cBhvr>
                                        <p:cTn id="80" dur="500" fill="hold"/>
                                        <p:tgtEl>
                                          <p:spTgt spid="43"/>
                                        </p:tgtEl>
                                        <p:attrNameLst>
                                          <p:attrName>ppt_x</p:attrName>
                                        </p:attrNameLst>
                                      </p:cBhvr>
                                      <p:tavLst>
                                        <p:tav tm="0">
                                          <p:val>
                                            <p:strVal val="#ppt_x"/>
                                          </p:val>
                                        </p:tav>
                                        <p:tav tm="100000">
                                          <p:val>
                                            <p:strVal val="#ppt_x"/>
                                          </p:val>
                                        </p:tav>
                                      </p:tavLst>
                                    </p:anim>
                                    <p:anim calcmode="lin" valueType="num">
                                      <p:cBhvr>
                                        <p:cTn id="81" dur="500" fill="hold"/>
                                        <p:tgtEl>
                                          <p:spTgt spid="43"/>
                                        </p:tgtEl>
                                        <p:attrNameLst>
                                          <p:attrName>ppt_y</p:attrName>
                                        </p:attrNameLst>
                                      </p:cBhvr>
                                      <p:tavLst>
                                        <p:tav tm="0">
                                          <p:val>
                                            <p:strVal val="#ppt_y+.1"/>
                                          </p:val>
                                        </p:tav>
                                        <p:tav tm="100000">
                                          <p:val>
                                            <p:strVal val="#ppt_y"/>
                                          </p:val>
                                        </p:tav>
                                      </p:tavLst>
                                    </p:anim>
                                  </p:childTnLst>
                                </p:cTn>
                              </p:par>
                            </p:childTnLst>
                          </p:cTn>
                        </p:par>
                        <p:par>
                          <p:cTn id="82" fill="hold">
                            <p:stCondLst>
                              <p:cond delay="3000"/>
                            </p:stCondLst>
                            <p:childTnLst>
                              <p:par>
                                <p:cTn id="83" presetID="22" presetClass="entr" presetSubtype="8" fill="hold" grpId="0" nodeType="afterEffect">
                                  <p:stCondLst>
                                    <p:cond delay="0"/>
                                  </p:stCondLst>
                                  <p:childTnLst>
                                    <p:set>
                                      <p:cBhvr>
                                        <p:cTn id="84" dur="1" fill="hold">
                                          <p:stCondLst>
                                            <p:cond delay="0"/>
                                          </p:stCondLst>
                                        </p:cTn>
                                        <p:tgtEl>
                                          <p:spTgt spid="77">
                                            <p:graphicEl>
                                              <a:chart seriesIdx="8" categoryIdx="-4" bldStep="series"/>
                                            </p:graphicEl>
                                          </p:spTgt>
                                        </p:tgtEl>
                                        <p:attrNameLst>
                                          <p:attrName>style.visibility</p:attrName>
                                        </p:attrNameLst>
                                      </p:cBhvr>
                                      <p:to>
                                        <p:strVal val="visible"/>
                                      </p:to>
                                    </p:set>
                                    <p:animEffect transition="in" filter="wipe(left)">
                                      <p:cBhvr>
                                        <p:cTn id="85" dur="2000"/>
                                        <p:tgtEl>
                                          <p:spTgt spid="77">
                                            <p:graphicEl>
                                              <a:chart seriesIdx="8" categoryIdx="-4" bldStep="series"/>
                                            </p:graphicEl>
                                          </p:spTgt>
                                        </p:tgtEl>
                                      </p:cBhvr>
                                    </p:animEffect>
                                  </p:childTnLst>
                                </p:cTn>
                              </p:par>
                            </p:childTnLst>
                          </p:cTn>
                        </p:par>
                        <p:par>
                          <p:cTn id="86" fill="hold">
                            <p:stCondLst>
                              <p:cond delay="5000"/>
                            </p:stCondLst>
                            <p:childTnLst>
                              <p:par>
                                <p:cTn id="87" presetID="42" presetClass="entr" presetSubtype="0" fill="hold" grpId="0" nodeType="afterEffect">
                                  <p:stCondLst>
                                    <p:cond delay="0"/>
                                  </p:stCondLst>
                                  <p:childTnLst>
                                    <p:set>
                                      <p:cBhvr>
                                        <p:cTn id="88" dur="1" fill="hold">
                                          <p:stCondLst>
                                            <p:cond delay="0"/>
                                          </p:stCondLst>
                                        </p:cTn>
                                        <p:tgtEl>
                                          <p:spTgt spid="56"/>
                                        </p:tgtEl>
                                        <p:attrNameLst>
                                          <p:attrName>style.visibility</p:attrName>
                                        </p:attrNameLst>
                                      </p:cBhvr>
                                      <p:to>
                                        <p:strVal val="visible"/>
                                      </p:to>
                                    </p:set>
                                    <p:animEffect transition="in" filter="fade">
                                      <p:cBhvr>
                                        <p:cTn id="89" dur="250"/>
                                        <p:tgtEl>
                                          <p:spTgt spid="56"/>
                                        </p:tgtEl>
                                      </p:cBhvr>
                                    </p:animEffect>
                                    <p:anim calcmode="lin" valueType="num">
                                      <p:cBhvr>
                                        <p:cTn id="90" dur="250" fill="hold"/>
                                        <p:tgtEl>
                                          <p:spTgt spid="56"/>
                                        </p:tgtEl>
                                        <p:attrNameLst>
                                          <p:attrName>ppt_x</p:attrName>
                                        </p:attrNameLst>
                                      </p:cBhvr>
                                      <p:tavLst>
                                        <p:tav tm="0">
                                          <p:val>
                                            <p:strVal val="#ppt_x"/>
                                          </p:val>
                                        </p:tav>
                                        <p:tav tm="100000">
                                          <p:val>
                                            <p:strVal val="#ppt_x"/>
                                          </p:val>
                                        </p:tav>
                                      </p:tavLst>
                                    </p:anim>
                                    <p:anim calcmode="lin" valueType="num">
                                      <p:cBhvr>
                                        <p:cTn id="91" dur="250" fill="hold"/>
                                        <p:tgtEl>
                                          <p:spTgt spid="56"/>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57"/>
                                        </p:tgtEl>
                                        <p:attrNameLst>
                                          <p:attrName>style.visibility</p:attrName>
                                        </p:attrNameLst>
                                      </p:cBhvr>
                                      <p:to>
                                        <p:strVal val="visible"/>
                                      </p:to>
                                    </p:set>
                                    <p:animEffect transition="in" filter="fade">
                                      <p:cBhvr>
                                        <p:cTn id="94" dur="250"/>
                                        <p:tgtEl>
                                          <p:spTgt spid="57"/>
                                        </p:tgtEl>
                                      </p:cBhvr>
                                    </p:animEffect>
                                    <p:anim calcmode="lin" valueType="num">
                                      <p:cBhvr>
                                        <p:cTn id="95" dur="250" fill="hold"/>
                                        <p:tgtEl>
                                          <p:spTgt spid="57"/>
                                        </p:tgtEl>
                                        <p:attrNameLst>
                                          <p:attrName>ppt_x</p:attrName>
                                        </p:attrNameLst>
                                      </p:cBhvr>
                                      <p:tavLst>
                                        <p:tav tm="0">
                                          <p:val>
                                            <p:strVal val="#ppt_x"/>
                                          </p:val>
                                        </p:tav>
                                        <p:tav tm="100000">
                                          <p:val>
                                            <p:strVal val="#ppt_x"/>
                                          </p:val>
                                        </p:tav>
                                      </p:tavLst>
                                    </p:anim>
                                    <p:anim calcmode="lin" valueType="num">
                                      <p:cBhvr>
                                        <p:cTn id="96" dur="250" fill="hold"/>
                                        <p:tgtEl>
                                          <p:spTgt spid="57"/>
                                        </p:tgtEl>
                                        <p:attrNameLst>
                                          <p:attrName>ppt_y</p:attrName>
                                        </p:attrNameLst>
                                      </p:cBhvr>
                                      <p:tavLst>
                                        <p:tav tm="0">
                                          <p:val>
                                            <p:strVal val="#ppt_y+.1"/>
                                          </p:val>
                                        </p:tav>
                                        <p:tav tm="100000">
                                          <p:val>
                                            <p:strVal val="#ppt_y"/>
                                          </p:val>
                                        </p:tav>
                                      </p:tavLst>
                                    </p:anim>
                                  </p:childTnLst>
                                </p:cTn>
                              </p:par>
                              <p:par>
                                <p:cTn id="97" presetID="22" presetClass="entr" presetSubtype="8" fill="hold" grpId="0" nodeType="withEffect">
                                  <p:stCondLst>
                                    <p:cond delay="0"/>
                                  </p:stCondLst>
                                  <p:childTnLst>
                                    <p:set>
                                      <p:cBhvr>
                                        <p:cTn id="98" dur="1" fill="hold">
                                          <p:stCondLst>
                                            <p:cond delay="0"/>
                                          </p:stCondLst>
                                        </p:cTn>
                                        <p:tgtEl>
                                          <p:spTgt spid="77">
                                            <p:graphicEl>
                                              <a:chart seriesIdx="9" categoryIdx="-4" bldStep="series"/>
                                            </p:graphicEl>
                                          </p:spTgt>
                                        </p:tgtEl>
                                        <p:attrNameLst>
                                          <p:attrName>style.visibility</p:attrName>
                                        </p:attrNameLst>
                                      </p:cBhvr>
                                      <p:to>
                                        <p:strVal val="visible"/>
                                      </p:to>
                                    </p:set>
                                    <p:animEffect transition="in" filter="wipe(left)">
                                      <p:cBhvr>
                                        <p:cTn id="99" dur="500"/>
                                        <p:tgtEl>
                                          <p:spTgt spid="77">
                                            <p:graphicEl>
                                              <a:chart seriesIdx="9" categoryIdx="-4" bldStep="series"/>
                                            </p:graphicEl>
                                          </p:spTgt>
                                        </p:tgtEl>
                                      </p:cBhvr>
                                    </p:animEffect>
                                  </p:childTnLst>
                                </p:cTn>
                              </p:par>
                            </p:childTnLst>
                          </p:cTn>
                        </p:par>
                        <p:par>
                          <p:cTn id="100" fill="hold">
                            <p:stCondLst>
                              <p:cond delay="5500"/>
                            </p:stCondLst>
                            <p:childTnLst>
                              <p:par>
                                <p:cTn id="101" presetID="42" presetClass="entr" presetSubtype="0" fill="hold" nodeType="afterEffect">
                                  <p:stCondLst>
                                    <p:cond delay="0"/>
                                  </p:stCondLst>
                                  <p:childTnLst>
                                    <p:set>
                                      <p:cBhvr>
                                        <p:cTn id="102" dur="1" fill="hold">
                                          <p:stCondLst>
                                            <p:cond delay="0"/>
                                          </p:stCondLst>
                                        </p:cTn>
                                        <p:tgtEl>
                                          <p:spTgt spid="64"/>
                                        </p:tgtEl>
                                        <p:attrNameLst>
                                          <p:attrName>style.visibility</p:attrName>
                                        </p:attrNameLst>
                                      </p:cBhvr>
                                      <p:to>
                                        <p:strVal val="visible"/>
                                      </p:to>
                                    </p:set>
                                    <p:animEffect transition="in" filter="fade">
                                      <p:cBhvr>
                                        <p:cTn id="103" dur="500"/>
                                        <p:tgtEl>
                                          <p:spTgt spid="64"/>
                                        </p:tgtEl>
                                      </p:cBhvr>
                                    </p:animEffect>
                                    <p:anim calcmode="lin" valueType="num">
                                      <p:cBhvr>
                                        <p:cTn id="104" dur="500" fill="hold"/>
                                        <p:tgtEl>
                                          <p:spTgt spid="64"/>
                                        </p:tgtEl>
                                        <p:attrNameLst>
                                          <p:attrName>ppt_x</p:attrName>
                                        </p:attrNameLst>
                                      </p:cBhvr>
                                      <p:tavLst>
                                        <p:tav tm="0">
                                          <p:val>
                                            <p:strVal val="#ppt_x"/>
                                          </p:val>
                                        </p:tav>
                                        <p:tav tm="100000">
                                          <p:val>
                                            <p:strVal val="#ppt_x"/>
                                          </p:val>
                                        </p:tav>
                                      </p:tavLst>
                                    </p:anim>
                                    <p:anim calcmode="lin" valueType="num">
                                      <p:cBhvr>
                                        <p:cTn id="105" dur="500" fill="hold"/>
                                        <p:tgtEl>
                                          <p:spTgt spid="64"/>
                                        </p:tgtEl>
                                        <p:attrNameLst>
                                          <p:attrName>ppt_y</p:attrName>
                                        </p:attrNameLst>
                                      </p:cBhvr>
                                      <p:tavLst>
                                        <p:tav tm="0">
                                          <p:val>
                                            <p:strVal val="#ppt_y+.1"/>
                                          </p:val>
                                        </p:tav>
                                        <p:tav tm="100000">
                                          <p:val>
                                            <p:strVal val="#ppt_y"/>
                                          </p:val>
                                        </p:tav>
                                      </p:tavLst>
                                    </p:anim>
                                  </p:childTnLst>
                                </p:cTn>
                              </p:par>
                            </p:childTnLst>
                          </p:cTn>
                        </p:par>
                        <p:par>
                          <p:cTn id="106" fill="hold">
                            <p:stCondLst>
                              <p:cond delay="6000"/>
                            </p:stCondLst>
                            <p:childTnLst>
                              <p:par>
                                <p:cTn id="107" presetID="22" presetClass="entr" presetSubtype="8" fill="hold" grpId="0" nodeType="afterEffect">
                                  <p:stCondLst>
                                    <p:cond delay="0"/>
                                  </p:stCondLst>
                                  <p:childTnLst>
                                    <p:set>
                                      <p:cBhvr>
                                        <p:cTn id="108" dur="1" fill="hold">
                                          <p:stCondLst>
                                            <p:cond delay="0"/>
                                          </p:stCondLst>
                                        </p:cTn>
                                        <p:tgtEl>
                                          <p:spTgt spid="77">
                                            <p:graphicEl>
                                              <a:chart seriesIdx="10" categoryIdx="-4" bldStep="series"/>
                                            </p:graphicEl>
                                          </p:spTgt>
                                        </p:tgtEl>
                                        <p:attrNameLst>
                                          <p:attrName>style.visibility</p:attrName>
                                        </p:attrNameLst>
                                      </p:cBhvr>
                                      <p:to>
                                        <p:strVal val="visible"/>
                                      </p:to>
                                    </p:set>
                                    <p:animEffect transition="in" filter="wipe(left)">
                                      <p:cBhvr>
                                        <p:cTn id="109" dur="2000"/>
                                        <p:tgtEl>
                                          <p:spTgt spid="77">
                                            <p:graphicEl>
                                              <a:chart seriesIdx="10" categoryIdx="-4" bldStep="series"/>
                                            </p:graphicEl>
                                          </p:spTgt>
                                        </p:tgtEl>
                                      </p:cBhvr>
                                    </p:animEffect>
                                  </p:childTnLst>
                                </p:cTn>
                              </p:par>
                            </p:childTnLst>
                          </p:cTn>
                        </p:par>
                        <p:par>
                          <p:cTn id="110" fill="hold">
                            <p:stCondLst>
                              <p:cond delay="8000"/>
                            </p:stCondLst>
                            <p:childTnLst>
                              <p:par>
                                <p:cTn id="111" presetID="42" presetClass="entr" presetSubtype="0" fill="hold" nodeType="afterEffect">
                                  <p:stCondLst>
                                    <p:cond delay="0"/>
                                  </p:stCondLst>
                                  <p:childTnLst>
                                    <p:set>
                                      <p:cBhvr>
                                        <p:cTn id="112" dur="1" fill="hold">
                                          <p:stCondLst>
                                            <p:cond delay="0"/>
                                          </p:stCondLst>
                                        </p:cTn>
                                        <p:tgtEl>
                                          <p:spTgt spid="74"/>
                                        </p:tgtEl>
                                        <p:attrNameLst>
                                          <p:attrName>style.visibility</p:attrName>
                                        </p:attrNameLst>
                                      </p:cBhvr>
                                      <p:to>
                                        <p:strVal val="visible"/>
                                      </p:to>
                                    </p:set>
                                    <p:animEffect transition="in" filter="fade">
                                      <p:cBhvr>
                                        <p:cTn id="113" dur="1000"/>
                                        <p:tgtEl>
                                          <p:spTgt spid="74"/>
                                        </p:tgtEl>
                                      </p:cBhvr>
                                    </p:animEffect>
                                    <p:anim calcmode="lin" valueType="num">
                                      <p:cBhvr>
                                        <p:cTn id="114" dur="1000" fill="hold"/>
                                        <p:tgtEl>
                                          <p:spTgt spid="74"/>
                                        </p:tgtEl>
                                        <p:attrNameLst>
                                          <p:attrName>ppt_x</p:attrName>
                                        </p:attrNameLst>
                                      </p:cBhvr>
                                      <p:tavLst>
                                        <p:tav tm="0">
                                          <p:val>
                                            <p:strVal val="#ppt_x"/>
                                          </p:val>
                                        </p:tav>
                                        <p:tav tm="100000">
                                          <p:val>
                                            <p:strVal val="#ppt_x"/>
                                          </p:val>
                                        </p:tav>
                                      </p:tavLst>
                                    </p:anim>
                                    <p:anim calcmode="lin" valueType="num">
                                      <p:cBhvr>
                                        <p:cTn id="115" dur="1000" fill="hold"/>
                                        <p:tgtEl>
                                          <p:spTgt spid="74"/>
                                        </p:tgtEl>
                                        <p:attrNameLst>
                                          <p:attrName>ppt_y</p:attrName>
                                        </p:attrNameLst>
                                      </p:cBhvr>
                                      <p:tavLst>
                                        <p:tav tm="0">
                                          <p:val>
                                            <p:strVal val="#ppt_y+.1"/>
                                          </p:val>
                                        </p:tav>
                                        <p:tav tm="100000">
                                          <p:val>
                                            <p:strVal val="#ppt_y"/>
                                          </p:val>
                                        </p:tav>
                                      </p:tavLst>
                                    </p:anim>
                                  </p:childTnLst>
                                </p:cTn>
                              </p:par>
                            </p:childTnLst>
                          </p:cTn>
                        </p:par>
                        <p:par>
                          <p:cTn id="116" fill="hold">
                            <p:stCondLst>
                              <p:cond delay="9000"/>
                            </p:stCondLst>
                            <p:childTnLst>
                              <p:par>
                                <p:cTn id="117" presetID="22" presetClass="entr" presetSubtype="8" fill="hold" grpId="0" nodeType="afterEffect">
                                  <p:stCondLst>
                                    <p:cond delay="0"/>
                                  </p:stCondLst>
                                  <p:childTnLst>
                                    <p:set>
                                      <p:cBhvr>
                                        <p:cTn id="118" dur="1" fill="hold">
                                          <p:stCondLst>
                                            <p:cond delay="0"/>
                                          </p:stCondLst>
                                        </p:cTn>
                                        <p:tgtEl>
                                          <p:spTgt spid="77">
                                            <p:graphicEl>
                                              <a:chart seriesIdx="11" categoryIdx="-4" bldStep="series"/>
                                            </p:graphicEl>
                                          </p:spTgt>
                                        </p:tgtEl>
                                        <p:attrNameLst>
                                          <p:attrName>style.visibility</p:attrName>
                                        </p:attrNameLst>
                                      </p:cBhvr>
                                      <p:to>
                                        <p:strVal val="visible"/>
                                      </p:to>
                                    </p:set>
                                    <p:animEffect transition="in" filter="wipe(left)">
                                      <p:cBhvr>
                                        <p:cTn id="119" dur="500"/>
                                        <p:tgtEl>
                                          <p:spTgt spid="77">
                                            <p:graphicEl>
                                              <a:chart seriesIdx="11" categoryIdx="-4" bldStep="series"/>
                                            </p:graphicEl>
                                          </p:spTgt>
                                        </p:tgtEl>
                                      </p:cBhvr>
                                    </p:animEffect>
                                  </p:childTnLst>
                                </p:cTn>
                              </p:par>
                            </p:childTnLst>
                          </p:cTn>
                        </p:par>
                        <p:par>
                          <p:cTn id="120" fill="hold">
                            <p:stCondLst>
                              <p:cond delay="9500"/>
                            </p:stCondLst>
                            <p:childTnLst>
                              <p:par>
                                <p:cTn id="121" presetID="42" presetClass="entr" presetSubtype="0" fill="hold" nodeType="afterEffect">
                                  <p:stCondLst>
                                    <p:cond delay="0"/>
                                  </p:stCondLst>
                                  <p:childTnLst>
                                    <p:set>
                                      <p:cBhvr>
                                        <p:cTn id="122" dur="1" fill="hold">
                                          <p:stCondLst>
                                            <p:cond delay="0"/>
                                          </p:stCondLst>
                                        </p:cTn>
                                        <p:tgtEl>
                                          <p:spTgt spid="71"/>
                                        </p:tgtEl>
                                        <p:attrNameLst>
                                          <p:attrName>style.visibility</p:attrName>
                                        </p:attrNameLst>
                                      </p:cBhvr>
                                      <p:to>
                                        <p:strVal val="visible"/>
                                      </p:to>
                                    </p:set>
                                    <p:animEffect transition="in" filter="fade">
                                      <p:cBhvr>
                                        <p:cTn id="123" dur="500"/>
                                        <p:tgtEl>
                                          <p:spTgt spid="71"/>
                                        </p:tgtEl>
                                      </p:cBhvr>
                                    </p:animEffect>
                                    <p:anim calcmode="lin" valueType="num">
                                      <p:cBhvr>
                                        <p:cTn id="124" dur="500" fill="hold"/>
                                        <p:tgtEl>
                                          <p:spTgt spid="71"/>
                                        </p:tgtEl>
                                        <p:attrNameLst>
                                          <p:attrName>ppt_x</p:attrName>
                                        </p:attrNameLst>
                                      </p:cBhvr>
                                      <p:tavLst>
                                        <p:tav tm="0">
                                          <p:val>
                                            <p:strVal val="#ppt_x"/>
                                          </p:val>
                                        </p:tav>
                                        <p:tav tm="100000">
                                          <p:val>
                                            <p:strVal val="#ppt_x"/>
                                          </p:val>
                                        </p:tav>
                                      </p:tavLst>
                                    </p:anim>
                                    <p:anim calcmode="lin" valueType="num">
                                      <p:cBhvr>
                                        <p:cTn id="125" dur="500" fill="hold"/>
                                        <p:tgtEl>
                                          <p:spTgt spid="71"/>
                                        </p:tgtEl>
                                        <p:attrNameLst>
                                          <p:attrName>ppt_y</p:attrName>
                                        </p:attrNameLst>
                                      </p:cBhvr>
                                      <p:tavLst>
                                        <p:tav tm="0">
                                          <p:val>
                                            <p:strVal val="#ppt_y+.1"/>
                                          </p:val>
                                        </p:tav>
                                        <p:tav tm="100000">
                                          <p:val>
                                            <p:strVal val="#ppt_y"/>
                                          </p:val>
                                        </p:tav>
                                      </p:tavLst>
                                    </p:anim>
                                  </p:childTnLst>
                                </p:cTn>
                              </p:par>
                            </p:childTnLst>
                          </p:cTn>
                        </p:par>
                        <p:par>
                          <p:cTn id="126" fill="hold">
                            <p:stCondLst>
                              <p:cond delay="10000"/>
                            </p:stCondLst>
                            <p:childTnLst>
                              <p:par>
                                <p:cTn id="127" presetID="22" presetClass="entr" presetSubtype="8" fill="hold" grpId="0" nodeType="afterEffect">
                                  <p:stCondLst>
                                    <p:cond delay="0"/>
                                  </p:stCondLst>
                                  <p:childTnLst>
                                    <p:set>
                                      <p:cBhvr>
                                        <p:cTn id="128" dur="1" fill="hold">
                                          <p:stCondLst>
                                            <p:cond delay="0"/>
                                          </p:stCondLst>
                                        </p:cTn>
                                        <p:tgtEl>
                                          <p:spTgt spid="77">
                                            <p:graphicEl>
                                              <a:chart seriesIdx="12" categoryIdx="-4" bldStep="series"/>
                                            </p:graphicEl>
                                          </p:spTgt>
                                        </p:tgtEl>
                                        <p:attrNameLst>
                                          <p:attrName>style.visibility</p:attrName>
                                        </p:attrNameLst>
                                      </p:cBhvr>
                                      <p:to>
                                        <p:strVal val="visible"/>
                                      </p:to>
                                    </p:set>
                                    <p:animEffect transition="in" filter="wipe(left)">
                                      <p:cBhvr>
                                        <p:cTn id="129" dur="2000"/>
                                        <p:tgtEl>
                                          <p:spTgt spid="77">
                                            <p:graphicEl>
                                              <a:chart seriesIdx="12" categoryIdx="-4" bldStep="series"/>
                                            </p:graphicEl>
                                          </p:spTgt>
                                        </p:tgtEl>
                                      </p:cBhvr>
                                    </p:animEffect>
                                  </p:childTnLst>
                                </p:cTn>
                              </p:par>
                            </p:childTnLst>
                          </p:cTn>
                        </p:par>
                        <p:par>
                          <p:cTn id="130" fill="hold">
                            <p:stCondLst>
                              <p:cond delay="12000"/>
                            </p:stCondLst>
                            <p:childTnLst>
                              <p:par>
                                <p:cTn id="131" presetID="42" presetClass="entr" presetSubtype="0" fill="hold" nodeType="afterEffect">
                                  <p:stCondLst>
                                    <p:cond delay="0"/>
                                  </p:stCondLst>
                                  <p:childTnLst>
                                    <p:set>
                                      <p:cBhvr>
                                        <p:cTn id="132" dur="1" fill="hold">
                                          <p:stCondLst>
                                            <p:cond delay="0"/>
                                          </p:stCondLst>
                                        </p:cTn>
                                        <p:tgtEl>
                                          <p:spTgt spid="60"/>
                                        </p:tgtEl>
                                        <p:attrNameLst>
                                          <p:attrName>style.visibility</p:attrName>
                                        </p:attrNameLst>
                                      </p:cBhvr>
                                      <p:to>
                                        <p:strVal val="visible"/>
                                      </p:to>
                                    </p:set>
                                    <p:animEffect transition="in" filter="fade">
                                      <p:cBhvr>
                                        <p:cTn id="133" dur="1000"/>
                                        <p:tgtEl>
                                          <p:spTgt spid="60"/>
                                        </p:tgtEl>
                                      </p:cBhvr>
                                    </p:animEffect>
                                    <p:anim calcmode="lin" valueType="num">
                                      <p:cBhvr>
                                        <p:cTn id="134" dur="1000" fill="hold"/>
                                        <p:tgtEl>
                                          <p:spTgt spid="60"/>
                                        </p:tgtEl>
                                        <p:attrNameLst>
                                          <p:attrName>ppt_x</p:attrName>
                                        </p:attrNameLst>
                                      </p:cBhvr>
                                      <p:tavLst>
                                        <p:tav tm="0">
                                          <p:val>
                                            <p:strVal val="#ppt_x"/>
                                          </p:val>
                                        </p:tav>
                                        <p:tav tm="100000">
                                          <p:val>
                                            <p:strVal val="#ppt_x"/>
                                          </p:val>
                                        </p:tav>
                                      </p:tavLst>
                                    </p:anim>
                                    <p:anim calcmode="lin" valueType="num">
                                      <p:cBhvr>
                                        <p:cTn id="135" dur="1000" fill="hold"/>
                                        <p:tgtEl>
                                          <p:spTgt spid="60"/>
                                        </p:tgtEl>
                                        <p:attrNameLst>
                                          <p:attrName>ppt_y</p:attrName>
                                        </p:attrNameLst>
                                      </p:cBhvr>
                                      <p:tavLst>
                                        <p:tav tm="0">
                                          <p:val>
                                            <p:strVal val="#ppt_y+.1"/>
                                          </p:val>
                                        </p:tav>
                                        <p:tav tm="100000">
                                          <p:val>
                                            <p:strVal val="#ppt_y"/>
                                          </p:val>
                                        </p:tav>
                                      </p:tavLst>
                                    </p:anim>
                                  </p:childTnLst>
                                </p:cTn>
                              </p:par>
                            </p:childTnLst>
                          </p:cTn>
                        </p:par>
                        <p:par>
                          <p:cTn id="136" fill="hold">
                            <p:stCondLst>
                              <p:cond delay="13000"/>
                            </p:stCondLst>
                            <p:childTnLst>
                              <p:par>
                                <p:cTn id="137" presetID="22" presetClass="entr" presetSubtype="8" fill="hold" grpId="0" nodeType="afterEffect">
                                  <p:stCondLst>
                                    <p:cond delay="0"/>
                                  </p:stCondLst>
                                  <p:childTnLst>
                                    <p:set>
                                      <p:cBhvr>
                                        <p:cTn id="138" dur="1" fill="hold">
                                          <p:stCondLst>
                                            <p:cond delay="0"/>
                                          </p:stCondLst>
                                        </p:cTn>
                                        <p:tgtEl>
                                          <p:spTgt spid="77">
                                            <p:graphicEl>
                                              <a:chart seriesIdx="13" categoryIdx="-4" bldStep="series"/>
                                            </p:graphicEl>
                                          </p:spTgt>
                                        </p:tgtEl>
                                        <p:attrNameLst>
                                          <p:attrName>style.visibility</p:attrName>
                                        </p:attrNameLst>
                                      </p:cBhvr>
                                      <p:to>
                                        <p:strVal val="visible"/>
                                      </p:to>
                                    </p:set>
                                    <p:animEffect transition="in" filter="wipe(left)">
                                      <p:cBhvr>
                                        <p:cTn id="139" dur="500"/>
                                        <p:tgtEl>
                                          <p:spTgt spid="77">
                                            <p:graphicEl>
                                              <a:chart seriesIdx="13" categoryIdx="-4" bldStep="series"/>
                                            </p:graphicEl>
                                          </p:spTgt>
                                        </p:tgtEl>
                                      </p:cBhvr>
                                    </p:animEffect>
                                  </p:childTnLst>
                                </p:cTn>
                              </p:par>
                            </p:childTnLst>
                          </p:cTn>
                        </p:par>
                        <p:par>
                          <p:cTn id="140" fill="hold">
                            <p:stCondLst>
                              <p:cond delay="13500"/>
                            </p:stCondLst>
                            <p:childTnLst>
                              <p:par>
                                <p:cTn id="141" presetID="42" presetClass="entr" presetSubtype="0" fill="hold" nodeType="afterEffect">
                                  <p:stCondLst>
                                    <p:cond delay="0"/>
                                  </p:stCondLst>
                                  <p:childTnLst>
                                    <p:set>
                                      <p:cBhvr>
                                        <p:cTn id="142" dur="1" fill="hold">
                                          <p:stCondLst>
                                            <p:cond delay="0"/>
                                          </p:stCondLst>
                                        </p:cTn>
                                        <p:tgtEl>
                                          <p:spTgt spid="72"/>
                                        </p:tgtEl>
                                        <p:attrNameLst>
                                          <p:attrName>style.visibility</p:attrName>
                                        </p:attrNameLst>
                                      </p:cBhvr>
                                      <p:to>
                                        <p:strVal val="visible"/>
                                      </p:to>
                                    </p:set>
                                    <p:animEffect transition="in" filter="fade">
                                      <p:cBhvr>
                                        <p:cTn id="143" dur="1000"/>
                                        <p:tgtEl>
                                          <p:spTgt spid="72"/>
                                        </p:tgtEl>
                                      </p:cBhvr>
                                    </p:animEffect>
                                    <p:anim calcmode="lin" valueType="num">
                                      <p:cBhvr>
                                        <p:cTn id="144" dur="1000" fill="hold"/>
                                        <p:tgtEl>
                                          <p:spTgt spid="72"/>
                                        </p:tgtEl>
                                        <p:attrNameLst>
                                          <p:attrName>ppt_x</p:attrName>
                                        </p:attrNameLst>
                                      </p:cBhvr>
                                      <p:tavLst>
                                        <p:tav tm="0">
                                          <p:val>
                                            <p:strVal val="#ppt_x"/>
                                          </p:val>
                                        </p:tav>
                                        <p:tav tm="100000">
                                          <p:val>
                                            <p:strVal val="#ppt_x"/>
                                          </p:val>
                                        </p:tav>
                                      </p:tavLst>
                                    </p:anim>
                                    <p:anim calcmode="lin" valueType="num">
                                      <p:cBhvr>
                                        <p:cTn id="145" dur="1000" fill="hold"/>
                                        <p:tgtEl>
                                          <p:spTgt spid="72"/>
                                        </p:tgtEl>
                                        <p:attrNameLst>
                                          <p:attrName>ppt_y</p:attrName>
                                        </p:attrNameLst>
                                      </p:cBhvr>
                                      <p:tavLst>
                                        <p:tav tm="0">
                                          <p:val>
                                            <p:strVal val="#ppt_y+.1"/>
                                          </p:val>
                                        </p:tav>
                                        <p:tav tm="100000">
                                          <p:val>
                                            <p:strVal val="#ppt_y"/>
                                          </p:val>
                                        </p:tav>
                                      </p:tavLst>
                                    </p:anim>
                                  </p:childTnLst>
                                </p:cTn>
                              </p:par>
                            </p:childTnLst>
                          </p:cTn>
                        </p:par>
                        <p:par>
                          <p:cTn id="146" fill="hold">
                            <p:stCondLst>
                              <p:cond delay="14500"/>
                            </p:stCondLst>
                            <p:childTnLst>
                              <p:par>
                                <p:cTn id="147" presetID="22" presetClass="entr" presetSubtype="8" fill="hold" grpId="0" nodeType="afterEffect">
                                  <p:stCondLst>
                                    <p:cond delay="0"/>
                                  </p:stCondLst>
                                  <p:childTnLst>
                                    <p:set>
                                      <p:cBhvr>
                                        <p:cTn id="148" dur="1" fill="hold">
                                          <p:stCondLst>
                                            <p:cond delay="0"/>
                                          </p:stCondLst>
                                        </p:cTn>
                                        <p:tgtEl>
                                          <p:spTgt spid="77">
                                            <p:graphicEl>
                                              <a:chart seriesIdx="14" categoryIdx="-4" bldStep="series"/>
                                            </p:graphicEl>
                                          </p:spTgt>
                                        </p:tgtEl>
                                        <p:attrNameLst>
                                          <p:attrName>style.visibility</p:attrName>
                                        </p:attrNameLst>
                                      </p:cBhvr>
                                      <p:to>
                                        <p:strVal val="visible"/>
                                      </p:to>
                                    </p:set>
                                    <p:animEffect transition="in" filter="wipe(left)">
                                      <p:cBhvr>
                                        <p:cTn id="149" dur="500"/>
                                        <p:tgtEl>
                                          <p:spTgt spid="77">
                                            <p:graphicEl>
                                              <a:chart seriesIdx="14" categoryIdx="-4" bldStep="series"/>
                                            </p:graphicEl>
                                          </p:spTgt>
                                        </p:tgtEl>
                                      </p:cBhvr>
                                    </p:animEffect>
                                  </p:childTnLst>
                                </p:cTn>
                              </p:par>
                            </p:childTnLst>
                          </p:cTn>
                        </p:par>
                        <p:par>
                          <p:cTn id="150" fill="hold">
                            <p:stCondLst>
                              <p:cond delay="15000"/>
                            </p:stCondLst>
                            <p:childTnLst>
                              <p:par>
                                <p:cTn id="151" presetID="42" presetClass="entr" presetSubtype="0" fill="hold" nodeType="afterEffect">
                                  <p:stCondLst>
                                    <p:cond delay="0"/>
                                  </p:stCondLst>
                                  <p:childTnLst>
                                    <p:set>
                                      <p:cBhvr>
                                        <p:cTn id="152" dur="1" fill="hold">
                                          <p:stCondLst>
                                            <p:cond delay="0"/>
                                          </p:stCondLst>
                                        </p:cTn>
                                        <p:tgtEl>
                                          <p:spTgt spid="67"/>
                                        </p:tgtEl>
                                        <p:attrNameLst>
                                          <p:attrName>style.visibility</p:attrName>
                                        </p:attrNameLst>
                                      </p:cBhvr>
                                      <p:to>
                                        <p:strVal val="visible"/>
                                      </p:to>
                                    </p:set>
                                    <p:animEffect transition="in" filter="fade">
                                      <p:cBhvr>
                                        <p:cTn id="153" dur="1000"/>
                                        <p:tgtEl>
                                          <p:spTgt spid="67"/>
                                        </p:tgtEl>
                                      </p:cBhvr>
                                    </p:animEffect>
                                    <p:anim calcmode="lin" valueType="num">
                                      <p:cBhvr>
                                        <p:cTn id="154" dur="1000" fill="hold"/>
                                        <p:tgtEl>
                                          <p:spTgt spid="67"/>
                                        </p:tgtEl>
                                        <p:attrNameLst>
                                          <p:attrName>ppt_x</p:attrName>
                                        </p:attrNameLst>
                                      </p:cBhvr>
                                      <p:tavLst>
                                        <p:tav tm="0">
                                          <p:val>
                                            <p:strVal val="#ppt_x"/>
                                          </p:val>
                                        </p:tav>
                                        <p:tav tm="100000">
                                          <p:val>
                                            <p:strVal val="#ppt_x"/>
                                          </p:val>
                                        </p:tav>
                                      </p:tavLst>
                                    </p:anim>
                                    <p:anim calcmode="lin" valueType="num">
                                      <p:cBhvr>
                                        <p:cTn id="155" dur="1000" fill="hold"/>
                                        <p:tgtEl>
                                          <p:spTgt spid="67"/>
                                        </p:tgtEl>
                                        <p:attrNameLst>
                                          <p:attrName>ppt_y</p:attrName>
                                        </p:attrNameLst>
                                      </p:cBhvr>
                                      <p:tavLst>
                                        <p:tav tm="0">
                                          <p:val>
                                            <p:strVal val="#ppt_y+.1"/>
                                          </p:val>
                                        </p:tav>
                                        <p:tav tm="100000">
                                          <p:val>
                                            <p:strVal val="#ppt_y"/>
                                          </p:val>
                                        </p:tav>
                                      </p:tavLst>
                                    </p:anim>
                                  </p:childTnLst>
                                </p:cTn>
                              </p:par>
                            </p:childTnLst>
                          </p:cTn>
                        </p:par>
                        <p:par>
                          <p:cTn id="156" fill="hold">
                            <p:stCondLst>
                              <p:cond delay="16000"/>
                            </p:stCondLst>
                            <p:childTnLst>
                              <p:par>
                                <p:cTn id="157" presetID="22" presetClass="entr" presetSubtype="8" fill="hold" grpId="0" nodeType="afterEffect">
                                  <p:stCondLst>
                                    <p:cond delay="0"/>
                                  </p:stCondLst>
                                  <p:childTnLst>
                                    <p:set>
                                      <p:cBhvr>
                                        <p:cTn id="158" dur="1" fill="hold">
                                          <p:stCondLst>
                                            <p:cond delay="0"/>
                                          </p:stCondLst>
                                        </p:cTn>
                                        <p:tgtEl>
                                          <p:spTgt spid="77">
                                            <p:graphicEl>
                                              <a:chart seriesIdx="15" categoryIdx="-4" bldStep="series"/>
                                            </p:graphicEl>
                                          </p:spTgt>
                                        </p:tgtEl>
                                        <p:attrNameLst>
                                          <p:attrName>style.visibility</p:attrName>
                                        </p:attrNameLst>
                                      </p:cBhvr>
                                      <p:to>
                                        <p:strVal val="visible"/>
                                      </p:to>
                                    </p:set>
                                    <p:animEffect transition="in" filter="wipe(left)">
                                      <p:cBhvr>
                                        <p:cTn id="159" dur="500"/>
                                        <p:tgtEl>
                                          <p:spTgt spid="77">
                                            <p:graphicEl>
                                              <a:chart seriesIdx="15" categoryIdx="-4" bldStep="series"/>
                                            </p:graphicEl>
                                          </p:spTgt>
                                        </p:tgtEl>
                                      </p:cBhvr>
                                    </p:animEffect>
                                  </p:childTnLst>
                                </p:cTn>
                              </p:par>
                            </p:childTnLst>
                          </p:cTn>
                        </p:par>
                        <p:par>
                          <p:cTn id="160" fill="hold">
                            <p:stCondLst>
                              <p:cond delay="16500"/>
                            </p:stCondLst>
                            <p:childTnLst>
                              <p:par>
                                <p:cTn id="161" presetID="42" presetClass="entr" presetSubtype="0" fill="hold" nodeType="afterEffect">
                                  <p:stCondLst>
                                    <p:cond delay="0"/>
                                  </p:stCondLst>
                                  <p:childTnLst>
                                    <p:set>
                                      <p:cBhvr>
                                        <p:cTn id="162" dur="1" fill="hold">
                                          <p:stCondLst>
                                            <p:cond delay="0"/>
                                          </p:stCondLst>
                                        </p:cTn>
                                        <p:tgtEl>
                                          <p:spTgt spid="73"/>
                                        </p:tgtEl>
                                        <p:attrNameLst>
                                          <p:attrName>style.visibility</p:attrName>
                                        </p:attrNameLst>
                                      </p:cBhvr>
                                      <p:to>
                                        <p:strVal val="visible"/>
                                      </p:to>
                                    </p:set>
                                    <p:animEffect transition="in" filter="fade">
                                      <p:cBhvr>
                                        <p:cTn id="163" dur="500"/>
                                        <p:tgtEl>
                                          <p:spTgt spid="73"/>
                                        </p:tgtEl>
                                      </p:cBhvr>
                                    </p:animEffect>
                                    <p:anim calcmode="lin" valueType="num">
                                      <p:cBhvr>
                                        <p:cTn id="164" dur="500" fill="hold"/>
                                        <p:tgtEl>
                                          <p:spTgt spid="73"/>
                                        </p:tgtEl>
                                        <p:attrNameLst>
                                          <p:attrName>ppt_x</p:attrName>
                                        </p:attrNameLst>
                                      </p:cBhvr>
                                      <p:tavLst>
                                        <p:tav tm="0">
                                          <p:val>
                                            <p:strVal val="#ppt_x"/>
                                          </p:val>
                                        </p:tav>
                                        <p:tav tm="100000">
                                          <p:val>
                                            <p:strVal val="#ppt_x"/>
                                          </p:val>
                                        </p:tav>
                                      </p:tavLst>
                                    </p:anim>
                                    <p:anim calcmode="lin" valueType="num">
                                      <p:cBhvr>
                                        <p:cTn id="165" dur="500" fill="hold"/>
                                        <p:tgtEl>
                                          <p:spTgt spid="73"/>
                                        </p:tgtEl>
                                        <p:attrNameLst>
                                          <p:attrName>ppt_y</p:attrName>
                                        </p:attrNameLst>
                                      </p:cBhvr>
                                      <p:tavLst>
                                        <p:tav tm="0">
                                          <p:val>
                                            <p:strVal val="#ppt_y+.1"/>
                                          </p:val>
                                        </p:tav>
                                        <p:tav tm="100000">
                                          <p:val>
                                            <p:strVal val="#ppt_y"/>
                                          </p:val>
                                        </p:tav>
                                      </p:tavLst>
                                    </p:anim>
                                  </p:childTnLst>
                                </p:cTn>
                              </p:par>
                            </p:childTnLst>
                          </p:cTn>
                        </p:par>
                        <p:par>
                          <p:cTn id="166" fill="hold">
                            <p:stCondLst>
                              <p:cond delay="17000"/>
                            </p:stCondLst>
                            <p:childTnLst>
                              <p:par>
                                <p:cTn id="167" presetID="22" presetClass="entr" presetSubtype="8" fill="hold" grpId="0" nodeType="afterEffect">
                                  <p:stCondLst>
                                    <p:cond delay="0"/>
                                  </p:stCondLst>
                                  <p:childTnLst>
                                    <p:set>
                                      <p:cBhvr>
                                        <p:cTn id="168" dur="1" fill="hold">
                                          <p:stCondLst>
                                            <p:cond delay="0"/>
                                          </p:stCondLst>
                                        </p:cTn>
                                        <p:tgtEl>
                                          <p:spTgt spid="77">
                                            <p:graphicEl>
                                              <a:chart seriesIdx="16" categoryIdx="-4" bldStep="series"/>
                                            </p:graphicEl>
                                          </p:spTgt>
                                        </p:tgtEl>
                                        <p:attrNameLst>
                                          <p:attrName>style.visibility</p:attrName>
                                        </p:attrNameLst>
                                      </p:cBhvr>
                                      <p:to>
                                        <p:strVal val="visible"/>
                                      </p:to>
                                    </p:set>
                                    <p:animEffect transition="in" filter="wipe(left)">
                                      <p:cBhvr>
                                        <p:cTn id="169" dur="2000"/>
                                        <p:tgtEl>
                                          <p:spTgt spid="77">
                                            <p:graphicEl>
                                              <a:chart seriesIdx="16" categoryIdx="-4" bldStep="series"/>
                                            </p:graphicEl>
                                          </p:spTgt>
                                        </p:tgtEl>
                                      </p:cBhvr>
                                    </p:animEffect>
                                  </p:childTnLst>
                                </p:cTn>
                              </p:par>
                            </p:childTnLst>
                          </p:cTn>
                        </p:par>
                        <p:par>
                          <p:cTn id="170" fill="hold">
                            <p:stCondLst>
                              <p:cond delay="19000"/>
                            </p:stCondLst>
                            <p:childTnLst>
                              <p:par>
                                <p:cTn id="171" presetID="42" presetClass="entr" presetSubtype="0" fill="hold" nodeType="afterEffect">
                                  <p:stCondLst>
                                    <p:cond delay="0"/>
                                  </p:stCondLst>
                                  <p:childTnLst>
                                    <p:set>
                                      <p:cBhvr>
                                        <p:cTn id="172" dur="1" fill="hold">
                                          <p:stCondLst>
                                            <p:cond delay="0"/>
                                          </p:stCondLst>
                                        </p:cTn>
                                        <p:tgtEl>
                                          <p:spTgt spid="48"/>
                                        </p:tgtEl>
                                        <p:attrNameLst>
                                          <p:attrName>style.visibility</p:attrName>
                                        </p:attrNameLst>
                                      </p:cBhvr>
                                      <p:to>
                                        <p:strVal val="visible"/>
                                      </p:to>
                                    </p:set>
                                    <p:animEffect transition="in" filter="fade">
                                      <p:cBhvr>
                                        <p:cTn id="173" dur="500"/>
                                        <p:tgtEl>
                                          <p:spTgt spid="48"/>
                                        </p:tgtEl>
                                      </p:cBhvr>
                                    </p:animEffect>
                                    <p:anim calcmode="lin" valueType="num">
                                      <p:cBhvr>
                                        <p:cTn id="174" dur="500" fill="hold"/>
                                        <p:tgtEl>
                                          <p:spTgt spid="48"/>
                                        </p:tgtEl>
                                        <p:attrNameLst>
                                          <p:attrName>ppt_x</p:attrName>
                                        </p:attrNameLst>
                                      </p:cBhvr>
                                      <p:tavLst>
                                        <p:tav tm="0">
                                          <p:val>
                                            <p:strVal val="#ppt_x"/>
                                          </p:val>
                                        </p:tav>
                                        <p:tav tm="100000">
                                          <p:val>
                                            <p:strVal val="#ppt_x"/>
                                          </p:val>
                                        </p:tav>
                                      </p:tavLst>
                                    </p:anim>
                                    <p:anim calcmode="lin" valueType="num">
                                      <p:cBhvr>
                                        <p:cTn id="175" dur="500" fill="hold"/>
                                        <p:tgtEl>
                                          <p:spTgt spid="48"/>
                                        </p:tgtEl>
                                        <p:attrNameLst>
                                          <p:attrName>ppt_y</p:attrName>
                                        </p:attrNameLst>
                                      </p:cBhvr>
                                      <p:tavLst>
                                        <p:tav tm="0">
                                          <p:val>
                                            <p:strVal val="#ppt_y+.1"/>
                                          </p:val>
                                        </p:tav>
                                        <p:tav tm="100000">
                                          <p:val>
                                            <p:strVal val="#ppt_y"/>
                                          </p:val>
                                        </p:tav>
                                      </p:tavLst>
                                    </p:anim>
                                  </p:childTnLst>
                                </p:cTn>
                              </p:par>
                            </p:childTnLst>
                          </p:cTn>
                        </p:par>
                        <p:par>
                          <p:cTn id="176" fill="hold">
                            <p:stCondLst>
                              <p:cond delay="19500"/>
                            </p:stCondLst>
                            <p:childTnLst>
                              <p:par>
                                <p:cTn id="177" presetID="22" presetClass="entr" presetSubtype="8" fill="hold" grpId="0" nodeType="afterEffect">
                                  <p:stCondLst>
                                    <p:cond delay="0"/>
                                  </p:stCondLst>
                                  <p:childTnLst>
                                    <p:set>
                                      <p:cBhvr>
                                        <p:cTn id="178" dur="1" fill="hold">
                                          <p:stCondLst>
                                            <p:cond delay="0"/>
                                          </p:stCondLst>
                                        </p:cTn>
                                        <p:tgtEl>
                                          <p:spTgt spid="77">
                                            <p:graphicEl>
                                              <a:chart seriesIdx="17" categoryIdx="-4" bldStep="series"/>
                                            </p:graphicEl>
                                          </p:spTgt>
                                        </p:tgtEl>
                                        <p:attrNameLst>
                                          <p:attrName>style.visibility</p:attrName>
                                        </p:attrNameLst>
                                      </p:cBhvr>
                                      <p:to>
                                        <p:strVal val="visible"/>
                                      </p:to>
                                    </p:set>
                                    <p:animEffect transition="in" filter="wipe(left)">
                                      <p:cBhvr>
                                        <p:cTn id="179" dur="2000"/>
                                        <p:tgtEl>
                                          <p:spTgt spid="77">
                                            <p:graphicEl>
                                              <a:chart seriesIdx="17" categoryIdx="-4" bldStep="series"/>
                                            </p:graphicEl>
                                          </p:spTgt>
                                        </p:tgtEl>
                                      </p:cBhvr>
                                    </p:animEffect>
                                  </p:childTnLst>
                                </p:cTn>
                              </p:par>
                            </p:childTnLst>
                          </p:cTn>
                        </p:par>
                        <p:par>
                          <p:cTn id="180" fill="hold">
                            <p:stCondLst>
                              <p:cond delay="21500"/>
                            </p:stCondLst>
                            <p:childTnLst>
                              <p:par>
                                <p:cTn id="181" presetID="42" presetClass="entr" presetSubtype="0" fill="hold" grpId="0" nodeType="afterEffect">
                                  <p:stCondLst>
                                    <p:cond delay="0"/>
                                  </p:stCondLst>
                                  <p:childTnLst>
                                    <p:set>
                                      <p:cBhvr>
                                        <p:cTn id="182" dur="1" fill="hold">
                                          <p:stCondLst>
                                            <p:cond delay="0"/>
                                          </p:stCondLst>
                                        </p:cTn>
                                        <p:tgtEl>
                                          <p:spTgt spid="54"/>
                                        </p:tgtEl>
                                        <p:attrNameLst>
                                          <p:attrName>style.visibility</p:attrName>
                                        </p:attrNameLst>
                                      </p:cBhvr>
                                      <p:to>
                                        <p:strVal val="visible"/>
                                      </p:to>
                                    </p:set>
                                    <p:animEffect transition="in" filter="fade">
                                      <p:cBhvr>
                                        <p:cTn id="183" dur="250"/>
                                        <p:tgtEl>
                                          <p:spTgt spid="54"/>
                                        </p:tgtEl>
                                      </p:cBhvr>
                                    </p:animEffect>
                                    <p:anim calcmode="lin" valueType="num">
                                      <p:cBhvr>
                                        <p:cTn id="184" dur="250" fill="hold"/>
                                        <p:tgtEl>
                                          <p:spTgt spid="54"/>
                                        </p:tgtEl>
                                        <p:attrNameLst>
                                          <p:attrName>ppt_x</p:attrName>
                                        </p:attrNameLst>
                                      </p:cBhvr>
                                      <p:tavLst>
                                        <p:tav tm="0">
                                          <p:val>
                                            <p:strVal val="#ppt_x"/>
                                          </p:val>
                                        </p:tav>
                                        <p:tav tm="100000">
                                          <p:val>
                                            <p:strVal val="#ppt_x"/>
                                          </p:val>
                                        </p:tav>
                                      </p:tavLst>
                                    </p:anim>
                                    <p:anim calcmode="lin" valueType="num">
                                      <p:cBhvr>
                                        <p:cTn id="185" dur="250" fill="hold"/>
                                        <p:tgtEl>
                                          <p:spTgt spid="54"/>
                                        </p:tgtEl>
                                        <p:attrNameLst>
                                          <p:attrName>ppt_y</p:attrName>
                                        </p:attrNameLst>
                                      </p:cBhvr>
                                      <p:tavLst>
                                        <p:tav tm="0">
                                          <p:val>
                                            <p:strVal val="#ppt_y+.1"/>
                                          </p:val>
                                        </p:tav>
                                        <p:tav tm="100000">
                                          <p:val>
                                            <p:strVal val="#ppt_y"/>
                                          </p:val>
                                        </p:tav>
                                      </p:tavLst>
                                    </p:anim>
                                  </p:childTnLst>
                                </p:cTn>
                              </p:par>
                              <p:par>
                                <p:cTn id="186" presetID="42" presetClass="entr" presetSubtype="0" fill="hold" grpId="0" nodeType="withEffect">
                                  <p:stCondLst>
                                    <p:cond delay="0"/>
                                  </p:stCondLst>
                                  <p:childTnLst>
                                    <p:set>
                                      <p:cBhvr>
                                        <p:cTn id="187" dur="1" fill="hold">
                                          <p:stCondLst>
                                            <p:cond delay="0"/>
                                          </p:stCondLst>
                                        </p:cTn>
                                        <p:tgtEl>
                                          <p:spTgt spid="55"/>
                                        </p:tgtEl>
                                        <p:attrNameLst>
                                          <p:attrName>style.visibility</p:attrName>
                                        </p:attrNameLst>
                                      </p:cBhvr>
                                      <p:to>
                                        <p:strVal val="visible"/>
                                      </p:to>
                                    </p:set>
                                    <p:animEffect transition="in" filter="fade">
                                      <p:cBhvr>
                                        <p:cTn id="188" dur="250"/>
                                        <p:tgtEl>
                                          <p:spTgt spid="55"/>
                                        </p:tgtEl>
                                      </p:cBhvr>
                                    </p:animEffect>
                                    <p:anim calcmode="lin" valueType="num">
                                      <p:cBhvr>
                                        <p:cTn id="189" dur="250" fill="hold"/>
                                        <p:tgtEl>
                                          <p:spTgt spid="55"/>
                                        </p:tgtEl>
                                        <p:attrNameLst>
                                          <p:attrName>ppt_x</p:attrName>
                                        </p:attrNameLst>
                                      </p:cBhvr>
                                      <p:tavLst>
                                        <p:tav tm="0">
                                          <p:val>
                                            <p:strVal val="#ppt_x"/>
                                          </p:val>
                                        </p:tav>
                                        <p:tav tm="100000">
                                          <p:val>
                                            <p:strVal val="#ppt_x"/>
                                          </p:val>
                                        </p:tav>
                                      </p:tavLst>
                                    </p:anim>
                                    <p:anim calcmode="lin" valueType="num">
                                      <p:cBhvr>
                                        <p:cTn id="190" dur="250" fill="hold"/>
                                        <p:tgtEl>
                                          <p:spTgt spid="55"/>
                                        </p:tgtEl>
                                        <p:attrNameLst>
                                          <p:attrName>ppt_y</p:attrName>
                                        </p:attrNameLst>
                                      </p:cBhvr>
                                      <p:tavLst>
                                        <p:tav tm="0">
                                          <p:val>
                                            <p:strVal val="#ppt_y+.1"/>
                                          </p:val>
                                        </p:tav>
                                        <p:tav tm="100000">
                                          <p:val>
                                            <p:strVal val="#ppt_y"/>
                                          </p:val>
                                        </p:tav>
                                      </p:tavLst>
                                    </p:anim>
                                  </p:childTnLst>
                                </p:cTn>
                              </p:par>
                            </p:childTnLst>
                          </p:cTn>
                        </p:par>
                        <p:par>
                          <p:cTn id="191" fill="hold">
                            <p:stCondLst>
                              <p:cond delay="21750"/>
                            </p:stCondLst>
                            <p:childTnLst>
                              <p:par>
                                <p:cTn id="192" presetID="10" presetClass="entr" presetSubtype="0" fill="hold" grpId="0" nodeType="afterEffect">
                                  <p:stCondLst>
                                    <p:cond delay="0"/>
                                  </p:stCondLst>
                                  <p:childTnLst>
                                    <p:set>
                                      <p:cBhvr>
                                        <p:cTn id="193" dur="1" fill="hold">
                                          <p:stCondLst>
                                            <p:cond delay="0"/>
                                          </p:stCondLst>
                                        </p:cTn>
                                        <p:tgtEl>
                                          <p:spTgt spid="42"/>
                                        </p:tgtEl>
                                        <p:attrNameLst>
                                          <p:attrName>style.visibility</p:attrName>
                                        </p:attrNameLst>
                                      </p:cBhvr>
                                      <p:to>
                                        <p:strVal val="visible"/>
                                      </p:to>
                                    </p:set>
                                    <p:animEffect transition="in" filter="fade">
                                      <p:cBhvr>
                                        <p:cTn id="194" dur="500"/>
                                        <p:tgtEl>
                                          <p:spTgt spid="42"/>
                                        </p:tgtEl>
                                      </p:cBhvr>
                                    </p:animEffect>
                                  </p:childTnLst>
                                </p:cTn>
                              </p:par>
                              <p:par>
                                <p:cTn id="195" presetID="10" presetClass="entr" presetSubtype="0" fill="hold" grpId="0" nodeType="withEffect">
                                  <p:stCondLst>
                                    <p:cond delay="0"/>
                                  </p:stCondLst>
                                  <p:childTnLst>
                                    <p:set>
                                      <p:cBhvr>
                                        <p:cTn id="196" dur="1" fill="hold">
                                          <p:stCondLst>
                                            <p:cond delay="0"/>
                                          </p:stCondLst>
                                        </p:cTn>
                                        <p:tgtEl>
                                          <p:spTgt spid="44"/>
                                        </p:tgtEl>
                                        <p:attrNameLst>
                                          <p:attrName>style.visibility</p:attrName>
                                        </p:attrNameLst>
                                      </p:cBhvr>
                                      <p:to>
                                        <p:strVal val="visible"/>
                                      </p:to>
                                    </p:set>
                                    <p:animEffect transition="in" filter="fade">
                                      <p:cBhvr>
                                        <p:cTn id="197"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7" grpId="0" uiExpand="1">
        <p:bldSub>
          <a:bldChart bld="series" animBg="0"/>
        </p:bldSub>
      </p:bldGraphic>
      <p:bldP spid="54" grpId="0"/>
      <p:bldP spid="55" grpId="0"/>
      <p:bldP spid="56" grpId="0" uiExpand="1"/>
      <p:bldP spid="57" grpId="0" uiExpand="1"/>
      <p:bldP spid="44" grpId="0" animBg="1"/>
      <p:bldGraphic spid="42"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A14DEB7-F9BA-CF2E-39CB-B7CDE26E1A04}"/>
              </a:ext>
            </a:extLst>
          </p:cNvPr>
          <p:cNvSpPr/>
          <p:nvPr/>
        </p:nvSpPr>
        <p:spPr>
          <a:xfrm>
            <a:off x="-25181" y="-37540"/>
            <a:ext cx="516784" cy="6986767"/>
          </a:xfrm>
          <a:prstGeom prst="rect">
            <a:avLst/>
          </a:prstGeom>
          <a:gradFill>
            <a:gsLst>
              <a:gs pos="30000">
                <a:srgbClr val="00B4B4">
                  <a:alpha val="70000"/>
                </a:srgbClr>
              </a:gs>
              <a:gs pos="0">
                <a:srgbClr val="79AF02">
                  <a:alpha val="57000"/>
                </a:srgbClr>
              </a:gs>
              <a:gs pos="90323">
                <a:srgbClr val="6C016F">
                  <a:alpha val="88000"/>
                </a:srgbClr>
              </a:gs>
              <a:gs pos="59000">
                <a:srgbClr val="04A379">
                  <a:alpha val="80000"/>
                </a:srgb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812720" eaLnBrk="0" fontAlgn="base" hangingPunct="0">
              <a:spcBef>
                <a:spcPct val="0"/>
              </a:spcBef>
              <a:spcAft>
                <a:spcPct val="0"/>
              </a:spcAft>
              <a:defRPr/>
            </a:pPr>
            <a:endParaRPr lang="en-US" sz="3200" dirty="0">
              <a:solidFill>
                <a:prstClr val="white"/>
              </a:solidFill>
              <a:latin typeface="Calibri"/>
            </a:endParaRPr>
          </a:p>
        </p:txBody>
      </p:sp>
      <p:pic>
        <p:nvPicPr>
          <p:cNvPr id="3" name="Picture 9">
            <a:extLst>
              <a:ext uri="{FF2B5EF4-FFF2-40B4-BE49-F238E27FC236}">
                <a16:creationId xmlns:a16="http://schemas.microsoft.com/office/drawing/2014/main" id="{45252E19-F870-482D-8FBF-59F1E4DEACA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33063" y="3782745"/>
            <a:ext cx="1511663" cy="2263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79314" y="3159848"/>
            <a:ext cx="1806457" cy="441985"/>
          </a:xfrm>
          <a:prstGeom prst="rect">
            <a:avLst/>
          </a:prstGeom>
        </p:spPr>
      </p:pic>
      <p:pic>
        <p:nvPicPr>
          <p:cNvPr id="5" name="Picture 4"/>
          <p:cNvPicPr>
            <a:picLocks noChangeAspect="1"/>
          </p:cNvPicPr>
          <p:nvPr/>
        </p:nvPicPr>
        <p:blipFill>
          <a:blip r:embed="rId5">
            <a:clrChange>
              <a:clrFrom>
                <a:srgbClr val="FFFFFF"/>
              </a:clrFrom>
              <a:clrTo>
                <a:srgbClr val="FFFFFF">
                  <a:alpha val="0"/>
                </a:srgbClr>
              </a:clrTo>
            </a:clrChange>
          </a:blip>
          <a:stretch>
            <a:fillRect/>
          </a:stretch>
        </p:blipFill>
        <p:spPr>
          <a:xfrm>
            <a:off x="1249763" y="5353170"/>
            <a:ext cx="1391780" cy="1042492"/>
          </a:xfrm>
          <a:prstGeom prst="rect">
            <a:avLst/>
          </a:prstGeom>
        </p:spPr>
      </p:pic>
      <p:pic>
        <p:nvPicPr>
          <p:cNvPr id="6" name="Picture 5"/>
          <p:cNvPicPr>
            <a:picLocks noChangeAspect="1"/>
          </p:cNvPicPr>
          <p:nvPr/>
        </p:nvPicPr>
        <p:blipFill>
          <a:blip r:embed="rId6">
            <a:clrChange>
              <a:clrFrom>
                <a:srgbClr val="FFFFFF"/>
              </a:clrFrom>
              <a:clrTo>
                <a:srgbClr val="FFFFFF">
                  <a:alpha val="0"/>
                </a:srgbClr>
              </a:clrTo>
            </a:clrChange>
          </a:blip>
          <a:stretch>
            <a:fillRect/>
          </a:stretch>
        </p:blipFill>
        <p:spPr>
          <a:xfrm>
            <a:off x="982846" y="3753279"/>
            <a:ext cx="1485609" cy="773855"/>
          </a:xfrm>
          <a:prstGeom prst="rect">
            <a:avLst/>
          </a:prstGeom>
        </p:spPr>
      </p:pic>
      <p:pic>
        <p:nvPicPr>
          <p:cNvPr id="7" name="Picture 6"/>
          <p:cNvPicPr>
            <a:picLocks noChangeAspect="1"/>
          </p:cNvPicPr>
          <p:nvPr/>
        </p:nvPicPr>
        <p:blipFill>
          <a:blip r:embed="rId7">
            <a:clrChange>
              <a:clrFrom>
                <a:srgbClr val="FFFFFF"/>
              </a:clrFrom>
              <a:clrTo>
                <a:srgbClr val="FFFFFF">
                  <a:alpha val="0"/>
                </a:srgbClr>
              </a:clrTo>
            </a:clrChange>
          </a:blip>
          <a:stretch>
            <a:fillRect/>
          </a:stretch>
        </p:blipFill>
        <p:spPr>
          <a:xfrm>
            <a:off x="2294988" y="3631049"/>
            <a:ext cx="2316141" cy="1060403"/>
          </a:xfrm>
          <a:prstGeom prst="rect">
            <a:avLst/>
          </a:prstGeom>
        </p:spPr>
      </p:pic>
      <p:pic>
        <p:nvPicPr>
          <p:cNvPr id="9" name="Picture 2">
            <a:extLst>
              <a:ext uri="{FF2B5EF4-FFF2-40B4-BE49-F238E27FC236}">
                <a16:creationId xmlns:a16="http://schemas.microsoft.com/office/drawing/2014/main" id="{F602958A-CE16-4774-AEEC-B8C16B49B7C2}"/>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792999" y="2356427"/>
            <a:ext cx="1558341" cy="119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866B56BB-D61A-4314-A08A-E0F698ED2BE6}"/>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2248452" y="3374473"/>
            <a:ext cx="1883985" cy="1411440"/>
          </a:xfrm>
          <a:prstGeom prst="rect">
            <a:avLst/>
          </a:prstGeom>
        </p:spPr>
      </p:pic>
      <p:pic>
        <p:nvPicPr>
          <p:cNvPr id="11" name="Picture 10">
            <a:extLst>
              <a:ext uri="{FF2B5EF4-FFF2-40B4-BE49-F238E27FC236}">
                <a16:creationId xmlns:a16="http://schemas.microsoft.com/office/drawing/2014/main" id="{B06ED4B9-A00E-4E83-A06C-0B67E6AF502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499861" y="4889156"/>
            <a:ext cx="1893964" cy="1300477"/>
          </a:xfrm>
          <a:prstGeom prst="rect">
            <a:avLst/>
          </a:prstGeom>
        </p:spPr>
      </p:pic>
      <p:pic>
        <p:nvPicPr>
          <p:cNvPr id="12" name="Picture 6">
            <a:extLst>
              <a:ext uri="{FF2B5EF4-FFF2-40B4-BE49-F238E27FC236}">
                <a16:creationId xmlns:a16="http://schemas.microsoft.com/office/drawing/2014/main" id="{6D6D5397-A009-48E2-800D-D56002A3E653}"/>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2923292" y="3608385"/>
            <a:ext cx="1754299" cy="1206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a:extLst>
              <a:ext uri="{FF2B5EF4-FFF2-40B4-BE49-F238E27FC236}">
                <a16:creationId xmlns:a16="http://schemas.microsoft.com/office/drawing/2014/main" id="{EA2D038D-7AD8-438A-88F1-A65DBD8C6F48}"/>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169994" y="3958167"/>
            <a:ext cx="2267829" cy="1516021"/>
          </a:xfrm>
          <a:prstGeom prst="rect">
            <a:avLst/>
          </a:prstGeom>
        </p:spPr>
      </p:pic>
      <p:pic>
        <p:nvPicPr>
          <p:cNvPr id="14" name="Picture 13">
            <a:extLst>
              <a:ext uri="{FF2B5EF4-FFF2-40B4-BE49-F238E27FC236}">
                <a16:creationId xmlns:a16="http://schemas.microsoft.com/office/drawing/2014/main" id="{42AFA524-1031-404B-9873-7EE42EFD581F}"/>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355705" y="5378894"/>
            <a:ext cx="820551" cy="667380"/>
          </a:xfrm>
          <a:prstGeom prst="rect">
            <a:avLst/>
          </a:prstGeom>
        </p:spPr>
      </p:pic>
      <p:pic>
        <p:nvPicPr>
          <p:cNvPr id="15" name="Picture 11">
            <a:extLst>
              <a:ext uri="{FF2B5EF4-FFF2-40B4-BE49-F238E27FC236}">
                <a16:creationId xmlns:a16="http://schemas.microsoft.com/office/drawing/2014/main" id="{C94F643F-2E10-421D-8A14-B3A9C7E6658C}"/>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506444" y="4654104"/>
            <a:ext cx="2059897" cy="154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extLst>
              <a:ext uri="{FF2B5EF4-FFF2-40B4-BE49-F238E27FC236}">
                <a16:creationId xmlns:a16="http://schemas.microsoft.com/office/drawing/2014/main" id="{5CE7F387-53FE-46AB-B829-1EF8BC354649}"/>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4073482" y="2889146"/>
            <a:ext cx="2264175" cy="1909833"/>
          </a:xfrm>
          <a:prstGeom prst="rect">
            <a:avLst/>
          </a:prstGeom>
        </p:spPr>
      </p:pic>
      <p:pic>
        <p:nvPicPr>
          <p:cNvPr id="17" name="Picture 12">
            <a:extLst>
              <a:ext uri="{FF2B5EF4-FFF2-40B4-BE49-F238E27FC236}">
                <a16:creationId xmlns:a16="http://schemas.microsoft.com/office/drawing/2014/main" id="{31D5C07A-C8AA-46C9-8049-7053BAD577A1}"/>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4680002" y="5042185"/>
            <a:ext cx="1723044" cy="115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a:extLst>
              <a:ext uri="{FF2B5EF4-FFF2-40B4-BE49-F238E27FC236}">
                <a16:creationId xmlns:a16="http://schemas.microsoft.com/office/drawing/2014/main" id="{6EAED63E-4354-45B7-BD09-5993515B3659}"/>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4626626" y="1391476"/>
            <a:ext cx="2523599" cy="1682397"/>
          </a:xfrm>
          <a:prstGeom prst="rect">
            <a:avLst/>
          </a:prstGeom>
        </p:spPr>
      </p:pic>
      <p:pic>
        <p:nvPicPr>
          <p:cNvPr id="22" name="Picture 21"/>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55595" y="1598696"/>
            <a:ext cx="2311559" cy="693289"/>
          </a:xfrm>
          <a:prstGeom prst="rect">
            <a:avLst/>
          </a:prstGeom>
        </p:spPr>
      </p:pic>
      <p:pic>
        <p:nvPicPr>
          <p:cNvPr id="23" name="Picture 22">
            <a:extLst>
              <a:ext uri="{FF2B5EF4-FFF2-40B4-BE49-F238E27FC236}">
                <a16:creationId xmlns:a16="http://schemas.microsoft.com/office/drawing/2014/main" id="{6FA8C5AD-9065-47B1-A55F-A02E0BE36C74}"/>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5304776" y="2076430"/>
            <a:ext cx="2305885" cy="1297060"/>
          </a:xfrm>
          <a:prstGeom prst="rect">
            <a:avLst/>
          </a:prstGeom>
        </p:spPr>
      </p:pic>
      <p:pic>
        <p:nvPicPr>
          <p:cNvPr id="25" name="Picture 20">
            <a:extLst>
              <a:ext uri="{FF2B5EF4-FFF2-40B4-BE49-F238E27FC236}">
                <a16:creationId xmlns:a16="http://schemas.microsoft.com/office/drawing/2014/main" id="{2F9440D7-F6D2-4412-87CB-5B84905A7683}"/>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4678432" y="3787118"/>
            <a:ext cx="2051035" cy="1361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13">
            <a:extLst>
              <a:ext uri="{FF2B5EF4-FFF2-40B4-BE49-F238E27FC236}">
                <a16:creationId xmlns:a16="http://schemas.microsoft.com/office/drawing/2014/main" id="{18C550B8-9205-46BF-AD59-B3D00194EA12}"/>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5916122" y="4701027"/>
            <a:ext cx="1663132" cy="1495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5"/>
          <p:cNvPicPr>
            <a:picLocks noChangeAspect="1"/>
          </p:cNvPicPr>
          <p:nvPr/>
        </p:nvPicPr>
        <p:blipFill>
          <a:blip r:embed="rId22">
            <a:clrChange>
              <a:clrFrom>
                <a:srgbClr val="FFFFFF"/>
              </a:clrFrom>
              <a:clrTo>
                <a:srgbClr val="FFFFFF">
                  <a:alpha val="0"/>
                </a:srgbClr>
              </a:clrTo>
            </a:clrChange>
          </a:blip>
          <a:stretch>
            <a:fillRect/>
          </a:stretch>
        </p:blipFill>
        <p:spPr>
          <a:xfrm>
            <a:off x="1911387" y="4733620"/>
            <a:ext cx="2279831" cy="683949"/>
          </a:xfrm>
          <a:prstGeom prst="rect">
            <a:avLst/>
          </a:prstGeom>
        </p:spPr>
      </p:pic>
      <p:pic>
        <p:nvPicPr>
          <p:cNvPr id="27" name="Picture 26"/>
          <p:cNvPicPr>
            <a:picLocks noChangeAspect="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39388" y="2695747"/>
            <a:ext cx="1445061" cy="1419055"/>
          </a:xfrm>
          <a:prstGeom prst="rect">
            <a:avLst/>
          </a:prstGeom>
        </p:spPr>
      </p:pic>
      <p:pic>
        <p:nvPicPr>
          <p:cNvPr id="28" name="Picture 14">
            <a:extLst>
              <a:ext uri="{FF2B5EF4-FFF2-40B4-BE49-F238E27FC236}">
                <a16:creationId xmlns:a16="http://schemas.microsoft.com/office/drawing/2014/main" id="{C12183DF-E504-40F6-8E96-533AE232286F}"/>
              </a:ext>
            </a:extLst>
          </p:cNvPr>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4979632" y="3730393"/>
            <a:ext cx="2392384" cy="1429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6">
            <a:extLst>
              <a:ext uri="{FF2B5EF4-FFF2-40B4-BE49-F238E27FC236}">
                <a16:creationId xmlns:a16="http://schemas.microsoft.com/office/drawing/2014/main" id="{0A25AE9B-2BD4-4C6E-84BD-A4432066B586}"/>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5973431" y="2951359"/>
            <a:ext cx="2674127" cy="200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a:extLst>
              <a:ext uri="{FF2B5EF4-FFF2-40B4-BE49-F238E27FC236}">
                <a16:creationId xmlns:a16="http://schemas.microsoft.com/office/drawing/2014/main" id="{6CD97FE3-6768-4E0D-AA77-305E9A4BFF15}"/>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6316411" y="4160444"/>
            <a:ext cx="2387255" cy="1191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9">
            <a:extLst>
              <a:ext uri="{FF2B5EF4-FFF2-40B4-BE49-F238E27FC236}">
                <a16:creationId xmlns:a16="http://schemas.microsoft.com/office/drawing/2014/main" id="{7E93D56C-3E01-4A42-9376-3998D17564EE}"/>
              </a:ext>
            </a:extLst>
          </p:cNvPr>
          <p:cNvPicPr>
            <a:picLocks noChangeAspect="1"/>
          </p:cNvPicPr>
          <p:nvPr/>
        </p:nvPicPr>
        <p:blipFill rotWithShape="1">
          <a:blip r:embed="rId27" cstate="print">
            <a:extLst>
              <a:ext uri="{28A0092B-C50C-407E-A947-70E740481C1C}">
                <a14:useLocalDpi xmlns:a14="http://schemas.microsoft.com/office/drawing/2010/main"/>
              </a:ext>
            </a:extLst>
          </a:blip>
          <a:srcRect/>
          <a:stretch/>
        </p:blipFill>
        <p:spPr>
          <a:xfrm>
            <a:off x="6318084" y="4886346"/>
            <a:ext cx="1882307" cy="1298933"/>
          </a:xfrm>
          <a:prstGeom prst="rect">
            <a:avLst/>
          </a:prstGeom>
        </p:spPr>
      </p:pic>
      <p:pic>
        <p:nvPicPr>
          <p:cNvPr id="24" name="Picture 23">
            <a:extLst>
              <a:ext uri="{FF2B5EF4-FFF2-40B4-BE49-F238E27FC236}">
                <a16:creationId xmlns:a16="http://schemas.microsoft.com/office/drawing/2014/main" id="{72E57175-A90C-4EF3-9978-2134EA1F9E5A}"/>
              </a:ext>
            </a:extLst>
          </p:cNvPr>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6734685" y="2183833"/>
            <a:ext cx="2036351" cy="1347407"/>
          </a:xfrm>
          <a:prstGeom prst="rect">
            <a:avLst/>
          </a:prstGeom>
        </p:spPr>
      </p:pic>
      <p:pic>
        <p:nvPicPr>
          <p:cNvPr id="29" name="Picture 28">
            <a:extLst>
              <a:ext uri="{FF2B5EF4-FFF2-40B4-BE49-F238E27FC236}">
                <a16:creationId xmlns:a16="http://schemas.microsoft.com/office/drawing/2014/main" id="{FE3EBD12-F314-4532-95C9-DA8241BECA5B}"/>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621964" y="561364"/>
            <a:ext cx="3132829" cy="1754384"/>
          </a:xfrm>
          <a:prstGeom prst="rect">
            <a:avLst/>
          </a:prstGeom>
        </p:spPr>
      </p:pic>
      <p:pic>
        <p:nvPicPr>
          <p:cNvPr id="31" name="Picture 30">
            <a:extLst>
              <a:ext uri="{FF2B5EF4-FFF2-40B4-BE49-F238E27FC236}">
                <a16:creationId xmlns:a16="http://schemas.microsoft.com/office/drawing/2014/main" id="{7A5432BF-B030-4A1B-8F2C-57DD2FCABEB1}"/>
              </a:ext>
            </a:extLst>
          </p:cNvPr>
          <p:cNvPicPr/>
          <p:nvPr/>
        </p:nvPicPr>
        <p:blipFill>
          <a:blip r:embed="rId30"/>
          <a:stretch>
            <a:fillRect/>
          </a:stretch>
        </p:blipFill>
        <p:spPr>
          <a:xfrm>
            <a:off x="6286413" y="3571352"/>
            <a:ext cx="1851297" cy="1579917"/>
          </a:xfrm>
          <a:prstGeom prst="rect">
            <a:avLst/>
          </a:prstGeom>
        </p:spPr>
      </p:pic>
      <p:pic>
        <p:nvPicPr>
          <p:cNvPr id="32" name="Picture 31"/>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6991905" y="5190259"/>
            <a:ext cx="1052291" cy="1025452"/>
          </a:xfrm>
          <a:prstGeom prst="rect">
            <a:avLst/>
          </a:prstGeom>
        </p:spPr>
      </p:pic>
      <p:pic>
        <p:nvPicPr>
          <p:cNvPr id="59" name="Picture 58">
            <a:extLst>
              <a:ext uri="{FF2B5EF4-FFF2-40B4-BE49-F238E27FC236}">
                <a16:creationId xmlns:a16="http://schemas.microsoft.com/office/drawing/2014/main" id="{31D4FE6B-8E33-C725-25CB-1A232EB4801B}"/>
              </a:ext>
            </a:extLst>
          </p:cNvPr>
          <p:cNvPicPr>
            <a:picLocks noChangeAspect="1"/>
          </p:cNvPicPr>
          <p:nvPr/>
        </p:nvPicPr>
        <p:blipFill>
          <a:blip r:embed="rId32"/>
          <a:stretch>
            <a:fillRect/>
          </a:stretch>
        </p:blipFill>
        <p:spPr>
          <a:xfrm>
            <a:off x="7914517" y="4526827"/>
            <a:ext cx="1366387" cy="1669227"/>
          </a:xfrm>
          <a:prstGeom prst="rect">
            <a:avLst/>
          </a:prstGeom>
        </p:spPr>
      </p:pic>
      <p:pic>
        <p:nvPicPr>
          <p:cNvPr id="63" name="Picture 62">
            <a:extLst>
              <a:ext uri="{FF2B5EF4-FFF2-40B4-BE49-F238E27FC236}">
                <a16:creationId xmlns:a16="http://schemas.microsoft.com/office/drawing/2014/main" id="{4F0F7252-51E3-A5AD-113D-67215287BD26}"/>
              </a:ext>
            </a:extLst>
          </p:cNvPr>
          <p:cNvPicPr>
            <a:picLocks noChangeAspect="1"/>
          </p:cNvPicPr>
          <p:nvPr/>
        </p:nvPicPr>
        <p:blipFill>
          <a:blip r:embed="rId33"/>
          <a:stretch>
            <a:fillRect/>
          </a:stretch>
        </p:blipFill>
        <p:spPr>
          <a:xfrm>
            <a:off x="7411044" y="2446553"/>
            <a:ext cx="2997185" cy="2009476"/>
          </a:xfrm>
          <a:prstGeom prst="rect">
            <a:avLst/>
          </a:prstGeom>
        </p:spPr>
      </p:pic>
      <p:pic>
        <p:nvPicPr>
          <p:cNvPr id="47" name="Picture 46">
            <a:extLst>
              <a:ext uri="{FF2B5EF4-FFF2-40B4-BE49-F238E27FC236}">
                <a16:creationId xmlns:a16="http://schemas.microsoft.com/office/drawing/2014/main" id="{A4CF9DEA-A5B5-F756-3EF2-63C1E73A93C2}"/>
              </a:ext>
            </a:extLst>
          </p:cNvPr>
          <p:cNvPicPr>
            <a:picLocks noChangeAspect="1"/>
          </p:cNvPicPr>
          <p:nvPr/>
        </p:nvPicPr>
        <p:blipFill>
          <a:blip r:embed="rId34">
            <a:clrChange>
              <a:clrFrom>
                <a:srgbClr val="FFFFFF"/>
              </a:clrFrom>
              <a:clrTo>
                <a:srgbClr val="FFFFFF">
                  <a:alpha val="0"/>
                </a:srgbClr>
              </a:clrTo>
            </a:clrChange>
          </a:blip>
          <a:stretch>
            <a:fillRect/>
          </a:stretch>
        </p:blipFill>
        <p:spPr>
          <a:xfrm>
            <a:off x="8776685" y="4086376"/>
            <a:ext cx="1467569" cy="1323093"/>
          </a:xfrm>
          <a:prstGeom prst="rect">
            <a:avLst/>
          </a:prstGeom>
        </p:spPr>
      </p:pic>
      <p:pic>
        <p:nvPicPr>
          <p:cNvPr id="61" name="Picture 60">
            <a:extLst>
              <a:ext uri="{FF2B5EF4-FFF2-40B4-BE49-F238E27FC236}">
                <a16:creationId xmlns:a16="http://schemas.microsoft.com/office/drawing/2014/main" id="{F70512F3-0FDB-3558-3D47-C80AD296C93A}"/>
              </a:ext>
            </a:extLst>
          </p:cNvPr>
          <p:cNvPicPr>
            <a:picLocks noChangeAspect="1"/>
          </p:cNvPicPr>
          <p:nvPr/>
        </p:nvPicPr>
        <p:blipFill>
          <a:blip r:embed="rId35"/>
          <a:stretch>
            <a:fillRect/>
          </a:stretch>
        </p:blipFill>
        <p:spPr>
          <a:xfrm>
            <a:off x="7736435" y="416385"/>
            <a:ext cx="3506507" cy="2357152"/>
          </a:xfrm>
          <a:prstGeom prst="rect">
            <a:avLst/>
          </a:prstGeom>
        </p:spPr>
      </p:pic>
      <p:pic>
        <p:nvPicPr>
          <p:cNvPr id="69" name="Picture 68">
            <a:extLst>
              <a:ext uri="{FF2B5EF4-FFF2-40B4-BE49-F238E27FC236}">
                <a16:creationId xmlns:a16="http://schemas.microsoft.com/office/drawing/2014/main" id="{3B232985-8055-D76A-0234-C12B7BED97BE}"/>
              </a:ext>
            </a:extLst>
          </p:cNvPr>
          <p:cNvPicPr>
            <a:picLocks noChangeAspect="1"/>
          </p:cNvPicPr>
          <p:nvPr/>
        </p:nvPicPr>
        <p:blipFill>
          <a:blip r:embed="rId36"/>
          <a:stretch>
            <a:fillRect/>
          </a:stretch>
        </p:blipFill>
        <p:spPr>
          <a:xfrm>
            <a:off x="7904945" y="2468858"/>
            <a:ext cx="3331273" cy="2138089"/>
          </a:xfrm>
          <a:prstGeom prst="rect">
            <a:avLst/>
          </a:prstGeom>
        </p:spPr>
      </p:pic>
      <p:pic>
        <p:nvPicPr>
          <p:cNvPr id="65" name="Picture 64">
            <a:extLst>
              <a:ext uri="{FF2B5EF4-FFF2-40B4-BE49-F238E27FC236}">
                <a16:creationId xmlns:a16="http://schemas.microsoft.com/office/drawing/2014/main" id="{9225EBA3-C987-7659-F4FC-ACEEDCA15753}"/>
              </a:ext>
            </a:extLst>
          </p:cNvPr>
          <p:cNvPicPr>
            <a:picLocks noChangeAspect="1"/>
          </p:cNvPicPr>
          <p:nvPr/>
        </p:nvPicPr>
        <p:blipFill>
          <a:blip r:embed="rId37"/>
          <a:stretch>
            <a:fillRect/>
          </a:stretch>
        </p:blipFill>
        <p:spPr>
          <a:xfrm>
            <a:off x="8723867" y="3408099"/>
            <a:ext cx="2996116" cy="2452311"/>
          </a:xfrm>
          <a:prstGeom prst="rect">
            <a:avLst/>
          </a:prstGeom>
        </p:spPr>
      </p:pic>
      <p:pic>
        <p:nvPicPr>
          <p:cNvPr id="76" name="Picture 75">
            <a:extLst>
              <a:ext uri="{FF2B5EF4-FFF2-40B4-BE49-F238E27FC236}">
                <a16:creationId xmlns:a16="http://schemas.microsoft.com/office/drawing/2014/main" id="{F42147E4-BC68-E646-8891-0EDB1F5EED18}"/>
              </a:ext>
            </a:extLst>
          </p:cNvPr>
          <p:cNvPicPr>
            <a:picLocks noChangeAspect="1"/>
          </p:cNvPicPr>
          <p:nvPr/>
        </p:nvPicPr>
        <p:blipFill>
          <a:blip r:embed="rId38"/>
          <a:stretch>
            <a:fillRect/>
          </a:stretch>
        </p:blipFill>
        <p:spPr>
          <a:xfrm>
            <a:off x="8111011" y="2133910"/>
            <a:ext cx="4036080" cy="1828933"/>
          </a:xfrm>
          <a:prstGeom prst="rect">
            <a:avLst/>
          </a:prstGeom>
        </p:spPr>
      </p:pic>
      <p:pic>
        <p:nvPicPr>
          <p:cNvPr id="49" name="Picture 48">
            <a:extLst>
              <a:ext uri="{FF2B5EF4-FFF2-40B4-BE49-F238E27FC236}">
                <a16:creationId xmlns:a16="http://schemas.microsoft.com/office/drawing/2014/main" id="{28771B50-A83F-288F-2A93-5D1871A766B3}"/>
              </a:ext>
            </a:extLst>
          </p:cNvPr>
          <p:cNvPicPr>
            <a:picLocks noChangeAspect="1"/>
          </p:cNvPicPr>
          <p:nvPr/>
        </p:nvPicPr>
        <p:blipFill>
          <a:blip r:embed="rId39"/>
          <a:stretch>
            <a:fillRect/>
          </a:stretch>
        </p:blipFill>
        <p:spPr>
          <a:xfrm>
            <a:off x="8809190" y="1544150"/>
            <a:ext cx="3335745" cy="1035837"/>
          </a:xfrm>
          <a:prstGeom prst="rect">
            <a:avLst/>
          </a:prstGeom>
        </p:spPr>
      </p:pic>
      <p:pic>
        <p:nvPicPr>
          <p:cNvPr id="53" name="Picture 52">
            <a:extLst>
              <a:ext uri="{FF2B5EF4-FFF2-40B4-BE49-F238E27FC236}">
                <a16:creationId xmlns:a16="http://schemas.microsoft.com/office/drawing/2014/main" id="{AD34F39C-32CA-5572-4414-4F140D73D84B}"/>
              </a:ext>
            </a:extLst>
          </p:cNvPr>
          <p:cNvPicPr>
            <a:picLocks noChangeAspect="1"/>
          </p:cNvPicPr>
          <p:nvPr/>
        </p:nvPicPr>
        <p:blipFill>
          <a:blip r:embed="rId40"/>
          <a:stretch>
            <a:fillRect/>
          </a:stretch>
        </p:blipFill>
        <p:spPr>
          <a:xfrm>
            <a:off x="10298613" y="2861026"/>
            <a:ext cx="1843532" cy="1882617"/>
          </a:xfrm>
          <a:prstGeom prst="rect">
            <a:avLst/>
          </a:prstGeom>
        </p:spPr>
      </p:pic>
      <p:graphicFrame>
        <p:nvGraphicFramePr>
          <p:cNvPr id="77" name="Chart 76">
            <a:extLst>
              <a:ext uri="{FF2B5EF4-FFF2-40B4-BE49-F238E27FC236}">
                <a16:creationId xmlns:a16="http://schemas.microsoft.com/office/drawing/2014/main" id="{26F1DC23-11C1-331B-C367-C6194FE8EE86}"/>
              </a:ext>
            </a:extLst>
          </p:cNvPr>
          <p:cNvGraphicFramePr/>
          <p:nvPr/>
        </p:nvGraphicFramePr>
        <p:xfrm>
          <a:off x="-59109" y="-24684"/>
          <a:ext cx="11950460" cy="6986767"/>
        </p:xfrm>
        <a:graphic>
          <a:graphicData uri="http://schemas.openxmlformats.org/drawingml/2006/chart">
            <c:chart xmlns:c="http://schemas.openxmlformats.org/drawingml/2006/chart" xmlns:r="http://schemas.openxmlformats.org/officeDocument/2006/relationships" r:id="rId41"/>
          </a:graphicData>
        </a:graphic>
      </p:graphicFrame>
      <p:sp>
        <p:nvSpPr>
          <p:cNvPr id="80" name="TextBox 79">
            <a:extLst>
              <a:ext uri="{FF2B5EF4-FFF2-40B4-BE49-F238E27FC236}">
                <a16:creationId xmlns:a16="http://schemas.microsoft.com/office/drawing/2014/main" id="{D2562F9C-03AE-E141-6477-8C20692B842F}"/>
              </a:ext>
            </a:extLst>
          </p:cNvPr>
          <p:cNvSpPr txBox="1"/>
          <p:nvPr/>
        </p:nvSpPr>
        <p:spPr>
          <a:xfrm>
            <a:off x="1475024" y="1423823"/>
            <a:ext cx="2370237" cy="461665"/>
          </a:xfrm>
          <a:prstGeom prst="rect">
            <a:avLst/>
          </a:prstGeom>
          <a:noFill/>
        </p:spPr>
        <p:txBody>
          <a:bodyPr wrap="square" rtlCol="0">
            <a:spAutoFit/>
          </a:bodyPr>
          <a:lstStyle/>
          <a:p>
            <a:pPr defTabSz="1219170">
              <a:defRPr/>
            </a:pPr>
            <a:r>
              <a:rPr lang="en-GB" sz="2400" b="1" dirty="0">
                <a:solidFill>
                  <a:srgbClr val="79AF02"/>
                </a:solidFill>
                <a:latin typeface="Calibri" panose="020F0502020204030204"/>
              </a:rPr>
              <a:t>OECD average</a:t>
            </a:r>
          </a:p>
        </p:txBody>
      </p:sp>
      <p:pic>
        <p:nvPicPr>
          <p:cNvPr id="66" name="Picture 65">
            <a:extLst>
              <a:ext uri="{FF2B5EF4-FFF2-40B4-BE49-F238E27FC236}">
                <a16:creationId xmlns:a16="http://schemas.microsoft.com/office/drawing/2014/main" id="{252E0C90-7EB7-287A-D257-D51C007A36FC}"/>
              </a:ext>
            </a:extLst>
          </p:cNvPr>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1018353" y="3859795"/>
            <a:ext cx="708655" cy="708655"/>
          </a:xfrm>
          <a:prstGeom prst="rect">
            <a:avLst/>
          </a:prstGeom>
        </p:spPr>
      </p:pic>
      <p:pic>
        <p:nvPicPr>
          <p:cNvPr id="67" name="Picture 66">
            <a:extLst>
              <a:ext uri="{FF2B5EF4-FFF2-40B4-BE49-F238E27FC236}">
                <a16:creationId xmlns:a16="http://schemas.microsoft.com/office/drawing/2014/main" id="{E08E9404-AA1E-5E81-B1FA-5ECCB8006650}"/>
              </a:ext>
            </a:extLst>
          </p:cNvPr>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854771" y="1737898"/>
            <a:ext cx="708655" cy="708655"/>
          </a:xfrm>
          <a:prstGeom prst="rect">
            <a:avLst/>
          </a:prstGeom>
        </p:spPr>
      </p:pic>
      <p:pic>
        <p:nvPicPr>
          <p:cNvPr id="68" name="Picture 67">
            <a:extLst>
              <a:ext uri="{FF2B5EF4-FFF2-40B4-BE49-F238E27FC236}">
                <a16:creationId xmlns:a16="http://schemas.microsoft.com/office/drawing/2014/main" id="{23DE5F90-A9C5-15D1-EE2F-9AC376BABA08}"/>
              </a:ext>
            </a:extLst>
          </p:cNvPr>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4101239" y="532390"/>
            <a:ext cx="708655" cy="708655"/>
          </a:xfrm>
          <a:prstGeom prst="rect">
            <a:avLst/>
          </a:prstGeom>
        </p:spPr>
      </p:pic>
      <p:pic>
        <p:nvPicPr>
          <p:cNvPr id="70" name="Picture 69">
            <a:extLst>
              <a:ext uri="{FF2B5EF4-FFF2-40B4-BE49-F238E27FC236}">
                <a16:creationId xmlns:a16="http://schemas.microsoft.com/office/drawing/2014/main" id="{9EB79D16-D833-4C35-74E0-C1E0FFCF5611}"/>
              </a:ext>
            </a:extLst>
          </p:cNvPr>
          <p:cNvPicPr>
            <a:picLocks noChangeAspect="1"/>
          </p:cNvPicPr>
          <p:nvPr/>
        </p:nvPicPr>
        <p:blipFill>
          <a:blip r:embed="rId45" cstate="print">
            <a:extLst>
              <a:ext uri="{28A0092B-C50C-407E-A947-70E740481C1C}">
                <a14:useLocalDpi xmlns:a14="http://schemas.microsoft.com/office/drawing/2010/main" val="0"/>
              </a:ext>
            </a:extLst>
          </a:blip>
          <a:srcRect/>
          <a:stretch/>
        </p:blipFill>
        <p:spPr>
          <a:xfrm>
            <a:off x="1039425" y="1200349"/>
            <a:ext cx="708655" cy="557816"/>
          </a:xfrm>
          <a:prstGeom prst="rect">
            <a:avLst/>
          </a:prstGeom>
        </p:spPr>
      </p:pic>
      <p:pic>
        <p:nvPicPr>
          <p:cNvPr id="71" name="Picture 70">
            <a:extLst>
              <a:ext uri="{FF2B5EF4-FFF2-40B4-BE49-F238E27FC236}">
                <a16:creationId xmlns:a16="http://schemas.microsoft.com/office/drawing/2014/main" id="{352AA65A-3745-BCD5-6EA9-8383153A8827}"/>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1078395" y="5444135"/>
            <a:ext cx="708655" cy="708655"/>
          </a:xfrm>
          <a:prstGeom prst="rect">
            <a:avLst/>
          </a:prstGeom>
        </p:spPr>
      </p:pic>
      <p:sp>
        <p:nvSpPr>
          <p:cNvPr id="33" name="Rectangle 32">
            <a:extLst>
              <a:ext uri="{FF2B5EF4-FFF2-40B4-BE49-F238E27FC236}">
                <a16:creationId xmlns:a16="http://schemas.microsoft.com/office/drawing/2014/main" id="{B82C4010-E43D-4C05-902D-498C6CCADA7E}"/>
              </a:ext>
            </a:extLst>
          </p:cNvPr>
          <p:cNvSpPr/>
          <p:nvPr/>
        </p:nvSpPr>
        <p:spPr>
          <a:xfrm>
            <a:off x="514671" y="-37540"/>
            <a:ext cx="11820535" cy="7082255"/>
          </a:xfrm>
          <a:prstGeom prst="rect">
            <a:avLst/>
          </a:prstGeom>
          <a:solidFill>
            <a:schemeClr val="bg1">
              <a:alpha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625439">
              <a:defRPr/>
            </a:pPr>
            <a:endParaRPr lang="en-GB" sz="3200" kern="0" dirty="0">
              <a:solidFill>
                <a:sysClr val="windowText" lastClr="000000"/>
              </a:solidFill>
              <a:latin typeface="Calibri"/>
            </a:endParaRPr>
          </a:p>
        </p:txBody>
      </p:sp>
      <p:sp>
        <p:nvSpPr>
          <p:cNvPr id="2" name="TextBox 1">
            <a:extLst>
              <a:ext uri="{FF2B5EF4-FFF2-40B4-BE49-F238E27FC236}">
                <a16:creationId xmlns:a16="http://schemas.microsoft.com/office/drawing/2014/main" id="{0F74157A-9875-CF6C-0E62-1A0688111E48}"/>
              </a:ext>
            </a:extLst>
          </p:cNvPr>
          <p:cNvSpPr txBox="1"/>
          <p:nvPr/>
        </p:nvSpPr>
        <p:spPr>
          <a:xfrm>
            <a:off x="5672161" y="6445493"/>
            <a:ext cx="962185" cy="502766"/>
          </a:xfrm>
          <a:prstGeom prst="rect">
            <a:avLst/>
          </a:prstGeom>
          <a:noFill/>
        </p:spPr>
        <p:txBody>
          <a:bodyPr wrap="square" rtlCol="0">
            <a:spAutoFit/>
          </a:bodyPr>
          <a:lstStyle/>
          <a:p>
            <a:pPr defTabSz="812720" eaLnBrk="0" fontAlgn="base" hangingPunct="0">
              <a:spcBef>
                <a:spcPct val="0"/>
              </a:spcBef>
              <a:spcAft>
                <a:spcPct val="0"/>
              </a:spcAft>
              <a:defRPr/>
            </a:pPr>
            <a:r>
              <a:rPr lang="en-GB" sz="2667" b="1" dirty="0">
                <a:solidFill>
                  <a:prstClr val="black"/>
                </a:solidFill>
                <a:latin typeface="Calibri" panose="020F0502020204030204"/>
                <a:ea typeface="MS PGothic" panose="020B0600070205080204" pitchFamily="34" charset="-128"/>
              </a:rPr>
              <a:t>2012</a:t>
            </a:r>
            <a:endParaRPr lang="en-US" sz="2667" b="1" dirty="0">
              <a:solidFill>
                <a:prstClr val="black"/>
              </a:solidFill>
              <a:latin typeface="Calibri" panose="020F0502020204030204"/>
              <a:ea typeface="MS PGothic" panose="020B0600070205080204" pitchFamily="34" charset="-128"/>
            </a:endParaRPr>
          </a:p>
        </p:txBody>
      </p:sp>
      <p:sp>
        <p:nvSpPr>
          <p:cNvPr id="36" name="TextBox 35">
            <a:extLst>
              <a:ext uri="{FF2B5EF4-FFF2-40B4-BE49-F238E27FC236}">
                <a16:creationId xmlns:a16="http://schemas.microsoft.com/office/drawing/2014/main" id="{DD7A901D-6E54-B3EA-590C-179D78F95CB4}"/>
              </a:ext>
            </a:extLst>
          </p:cNvPr>
          <p:cNvSpPr txBox="1"/>
          <p:nvPr/>
        </p:nvSpPr>
        <p:spPr>
          <a:xfrm>
            <a:off x="7169657" y="6431706"/>
            <a:ext cx="962185" cy="502766"/>
          </a:xfrm>
          <a:prstGeom prst="rect">
            <a:avLst/>
          </a:prstGeom>
          <a:noFill/>
        </p:spPr>
        <p:txBody>
          <a:bodyPr wrap="square" rtlCol="0">
            <a:spAutoFit/>
          </a:bodyPr>
          <a:lstStyle/>
          <a:p>
            <a:pPr defTabSz="812720" eaLnBrk="0" fontAlgn="base" hangingPunct="0">
              <a:spcBef>
                <a:spcPct val="0"/>
              </a:spcBef>
              <a:spcAft>
                <a:spcPct val="0"/>
              </a:spcAft>
              <a:defRPr/>
            </a:pPr>
            <a:r>
              <a:rPr lang="en-GB" sz="2667" b="1" dirty="0">
                <a:solidFill>
                  <a:prstClr val="black"/>
                </a:solidFill>
                <a:latin typeface="Calibri" panose="020F0502020204030204"/>
                <a:ea typeface="MS PGothic" panose="020B0600070205080204" pitchFamily="34" charset="-128"/>
              </a:rPr>
              <a:t>2015</a:t>
            </a:r>
            <a:endParaRPr lang="en-US" sz="2667" b="1" dirty="0">
              <a:solidFill>
                <a:prstClr val="black"/>
              </a:solidFill>
              <a:latin typeface="Calibri" panose="020F0502020204030204"/>
              <a:ea typeface="MS PGothic" panose="020B0600070205080204" pitchFamily="34" charset="-128"/>
            </a:endParaRPr>
          </a:p>
        </p:txBody>
      </p:sp>
      <p:sp>
        <p:nvSpPr>
          <p:cNvPr id="37" name="TextBox 36">
            <a:extLst>
              <a:ext uri="{FF2B5EF4-FFF2-40B4-BE49-F238E27FC236}">
                <a16:creationId xmlns:a16="http://schemas.microsoft.com/office/drawing/2014/main" id="{E8F8901A-80C9-74CC-039A-506409570A9C}"/>
              </a:ext>
            </a:extLst>
          </p:cNvPr>
          <p:cNvSpPr txBox="1"/>
          <p:nvPr/>
        </p:nvSpPr>
        <p:spPr>
          <a:xfrm>
            <a:off x="8721304" y="6445213"/>
            <a:ext cx="962185" cy="502766"/>
          </a:xfrm>
          <a:prstGeom prst="rect">
            <a:avLst/>
          </a:prstGeom>
          <a:noFill/>
        </p:spPr>
        <p:txBody>
          <a:bodyPr wrap="square" rtlCol="0">
            <a:spAutoFit/>
          </a:bodyPr>
          <a:lstStyle/>
          <a:p>
            <a:pPr defTabSz="812720" eaLnBrk="0" fontAlgn="base" hangingPunct="0">
              <a:spcBef>
                <a:spcPct val="0"/>
              </a:spcBef>
              <a:spcAft>
                <a:spcPct val="0"/>
              </a:spcAft>
              <a:defRPr/>
            </a:pPr>
            <a:r>
              <a:rPr lang="en-GB" sz="2667" b="1" dirty="0">
                <a:solidFill>
                  <a:prstClr val="black"/>
                </a:solidFill>
                <a:latin typeface="Calibri" panose="020F0502020204030204"/>
                <a:ea typeface="MS PGothic" panose="020B0600070205080204" pitchFamily="34" charset="-128"/>
              </a:rPr>
              <a:t>2018</a:t>
            </a:r>
            <a:endParaRPr lang="en-US" sz="2667" b="1" dirty="0">
              <a:solidFill>
                <a:prstClr val="black"/>
              </a:solidFill>
              <a:latin typeface="Calibri" panose="020F0502020204030204"/>
              <a:ea typeface="MS PGothic" panose="020B0600070205080204" pitchFamily="34" charset="-128"/>
            </a:endParaRPr>
          </a:p>
        </p:txBody>
      </p:sp>
      <p:sp>
        <p:nvSpPr>
          <p:cNvPr id="38" name="TextBox 37">
            <a:extLst>
              <a:ext uri="{FF2B5EF4-FFF2-40B4-BE49-F238E27FC236}">
                <a16:creationId xmlns:a16="http://schemas.microsoft.com/office/drawing/2014/main" id="{94713B3A-3BDD-1944-AA8E-DE3A7B9EBC05}"/>
              </a:ext>
            </a:extLst>
          </p:cNvPr>
          <p:cNvSpPr txBox="1"/>
          <p:nvPr/>
        </p:nvSpPr>
        <p:spPr>
          <a:xfrm>
            <a:off x="4121229" y="6443197"/>
            <a:ext cx="962185" cy="502766"/>
          </a:xfrm>
          <a:prstGeom prst="rect">
            <a:avLst/>
          </a:prstGeom>
          <a:noFill/>
        </p:spPr>
        <p:txBody>
          <a:bodyPr wrap="square" rtlCol="0">
            <a:spAutoFit/>
          </a:bodyPr>
          <a:lstStyle/>
          <a:p>
            <a:pPr defTabSz="812720" eaLnBrk="0" fontAlgn="base" hangingPunct="0">
              <a:spcBef>
                <a:spcPct val="0"/>
              </a:spcBef>
              <a:spcAft>
                <a:spcPct val="0"/>
              </a:spcAft>
              <a:defRPr/>
            </a:pPr>
            <a:r>
              <a:rPr lang="en-GB" sz="2667" b="1" dirty="0">
                <a:solidFill>
                  <a:prstClr val="black"/>
                </a:solidFill>
                <a:latin typeface="Calibri" panose="020F0502020204030204"/>
                <a:ea typeface="MS PGothic" panose="020B0600070205080204" pitchFamily="34" charset="-128"/>
              </a:rPr>
              <a:t>2009</a:t>
            </a:r>
            <a:endParaRPr lang="en-US" sz="2667" b="1" dirty="0">
              <a:solidFill>
                <a:prstClr val="black"/>
              </a:solidFill>
              <a:latin typeface="Calibri" panose="020F0502020204030204"/>
              <a:ea typeface="MS PGothic" panose="020B0600070205080204" pitchFamily="34" charset="-128"/>
            </a:endParaRPr>
          </a:p>
        </p:txBody>
      </p:sp>
      <p:sp>
        <p:nvSpPr>
          <p:cNvPr id="39" name="TextBox 38">
            <a:extLst>
              <a:ext uri="{FF2B5EF4-FFF2-40B4-BE49-F238E27FC236}">
                <a16:creationId xmlns:a16="http://schemas.microsoft.com/office/drawing/2014/main" id="{3E46AC21-2F38-6D10-6BF5-96BE4C6885E5}"/>
              </a:ext>
            </a:extLst>
          </p:cNvPr>
          <p:cNvSpPr txBox="1"/>
          <p:nvPr/>
        </p:nvSpPr>
        <p:spPr>
          <a:xfrm>
            <a:off x="10378886" y="6430955"/>
            <a:ext cx="962185" cy="502766"/>
          </a:xfrm>
          <a:prstGeom prst="rect">
            <a:avLst/>
          </a:prstGeom>
          <a:noFill/>
        </p:spPr>
        <p:txBody>
          <a:bodyPr wrap="square" rtlCol="0">
            <a:spAutoFit/>
          </a:bodyPr>
          <a:lstStyle/>
          <a:p>
            <a:pPr defTabSz="812720" eaLnBrk="0" fontAlgn="base" hangingPunct="0">
              <a:spcBef>
                <a:spcPct val="0"/>
              </a:spcBef>
              <a:spcAft>
                <a:spcPct val="0"/>
              </a:spcAft>
              <a:defRPr/>
            </a:pPr>
            <a:r>
              <a:rPr lang="en-GB" sz="2667" b="1" dirty="0">
                <a:solidFill>
                  <a:prstClr val="black"/>
                </a:solidFill>
                <a:latin typeface="Calibri" panose="020F0502020204030204"/>
                <a:ea typeface="MS PGothic" panose="020B0600070205080204" pitchFamily="34" charset="-128"/>
              </a:rPr>
              <a:t>2022</a:t>
            </a:r>
            <a:endParaRPr lang="en-US" sz="2667" b="1" dirty="0">
              <a:solidFill>
                <a:prstClr val="black"/>
              </a:solidFill>
              <a:latin typeface="Calibri" panose="020F0502020204030204"/>
              <a:ea typeface="MS PGothic" panose="020B0600070205080204" pitchFamily="34" charset="-128"/>
            </a:endParaRPr>
          </a:p>
        </p:txBody>
      </p:sp>
      <p:sp>
        <p:nvSpPr>
          <p:cNvPr id="40" name="TextBox 39">
            <a:extLst>
              <a:ext uri="{FF2B5EF4-FFF2-40B4-BE49-F238E27FC236}">
                <a16:creationId xmlns:a16="http://schemas.microsoft.com/office/drawing/2014/main" id="{F996B40C-BCC5-D789-DF91-025435C56962}"/>
              </a:ext>
            </a:extLst>
          </p:cNvPr>
          <p:cNvSpPr txBox="1"/>
          <p:nvPr/>
        </p:nvSpPr>
        <p:spPr>
          <a:xfrm>
            <a:off x="1165333" y="6443197"/>
            <a:ext cx="962185" cy="502766"/>
          </a:xfrm>
          <a:prstGeom prst="rect">
            <a:avLst/>
          </a:prstGeom>
          <a:noFill/>
        </p:spPr>
        <p:txBody>
          <a:bodyPr wrap="square" rtlCol="0">
            <a:spAutoFit/>
          </a:bodyPr>
          <a:lstStyle/>
          <a:p>
            <a:pPr defTabSz="812720" eaLnBrk="0" fontAlgn="base" hangingPunct="0">
              <a:spcBef>
                <a:spcPct val="0"/>
              </a:spcBef>
              <a:spcAft>
                <a:spcPct val="0"/>
              </a:spcAft>
              <a:defRPr/>
            </a:pPr>
            <a:r>
              <a:rPr lang="en-GB" sz="2667" b="1" dirty="0">
                <a:solidFill>
                  <a:prstClr val="black"/>
                </a:solidFill>
                <a:latin typeface="Calibri" panose="020F0502020204030204"/>
                <a:ea typeface="MS PGothic" panose="020B0600070205080204" pitchFamily="34" charset="-128"/>
              </a:rPr>
              <a:t>2003</a:t>
            </a:r>
            <a:endParaRPr lang="en-US" sz="2667" b="1" dirty="0">
              <a:solidFill>
                <a:prstClr val="black"/>
              </a:solidFill>
              <a:latin typeface="Calibri" panose="020F0502020204030204"/>
              <a:ea typeface="MS PGothic" panose="020B0600070205080204" pitchFamily="34" charset="-128"/>
            </a:endParaRPr>
          </a:p>
        </p:txBody>
      </p:sp>
      <p:sp>
        <p:nvSpPr>
          <p:cNvPr id="41" name="TextBox 40">
            <a:extLst>
              <a:ext uri="{FF2B5EF4-FFF2-40B4-BE49-F238E27FC236}">
                <a16:creationId xmlns:a16="http://schemas.microsoft.com/office/drawing/2014/main" id="{94399011-2493-E33D-89FE-5ADC55BAF1F1}"/>
              </a:ext>
            </a:extLst>
          </p:cNvPr>
          <p:cNvSpPr txBox="1"/>
          <p:nvPr/>
        </p:nvSpPr>
        <p:spPr>
          <a:xfrm>
            <a:off x="2681125" y="6440698"/>
            <a:ext cx="962185" cy="502766"/>
          </a:xfrm>
          <a:prstGeom prst="rect">
            <a:avLst/>
          </a:prstGeom>
          <a:noFill/>
        </p:spPr>
        <p:txBody>
          <a:bodyPr wrap="square" rtlCol="0">
            <a:spAutoFit/>
          </a:bodyPr>
          <a:lstStyle/>
          <a:p>
            <a:pPr defTabSz="812720" eaLnBrk="0" fontAlgn="base" hangingPunct="0">
              <a:spcBef>
                <a:spcPct val="0"/>
              </a:spcBef>
              <a:spcAft>
                <a:spcPct val="0"/>
              </a:spcAft>
              <a:defRPr/>
            </a:pPr>
            <a:r>
              <a:rPr lang="en-GB" sz="2667" b="1" dirty="0">
                <a:solidFill>
                  <a:prstClr val="black"/>
                </a:solidFill>
                <a:latin typeface="Calibri" panose="020F0502020204030204"/>
                <a:ea typeface="MS PGothic" panose="020B0600070205080204" pitchFamily="34" charset="-128"/>
              </a:rPr>
              <a:t>2006</a:t>
            </a:r>
            <a:endParaRPr lang="en-US" sz="2667" b="1" dirty="0">
              <a:solidFill>
                <a:prstClr val="black"/>
              </a:solidFill>
              <a:latin typeface="Calibri" panose="020F0502020204030204"/>
              <a:ea typeface="MS PGothic" panose="020B0600070205080204" pitchFamily="34" charset="-128"/>
            </a:endParaRPr>
          </a:p>
        </p:txBody>
      </p:sp>
      <p:sp>
        <p:nvSpPr>
          <p:cNvPr id="35" name="TextBox 34"/>
          <p:cNvSpPr txBox="1"/>
          <p:nvPr/>
        </p:nvSpPr>
        <p:spPr>
          <a:xfrm rot="16200000">
            <a:off x="-889405" y="1583063"/>
            <a:ext cx="3293096" cy="420564"/>
          </a:xfrm>
          <a:prstGeom prst="rect">
            <a:avLst/>
          </a:prstGeom>
          <a:noFill/>
        </p:spPr>
        <p:txBody>
          <a:bodyPr wrap="square" rtlCol="0">
            <a:spAutoFit/>
          </a:bodyPr>
          <a:lstStyle/>
          <a:p>
            <a:pPr defTabSz="812698" eaLnBrk="0" fontAlgn="base" hangingPunct="0">
              <a:spcBef>
                <a:spcPct val="0"/>
              </a:spcBef>
              <a:spcAft>
                <a:spcPct val="0"/>
              </a:spcAft>
              <a:defRPr/>
            </a:pPr>
            <a:r>
              <a:rPr lang="en-GB" sz="2133" b="1" dirty="0">
                <a:solidFill>
                  <a:srgbClr val="032E61"/>
                </a:solidFill>
                <a:latin typeface="Arial" panose="020B0604020202020204" pitchFamily="34" charset="0"/>
                <a:ea typeface="MS PGothic" panose="020B0600070205080204" pitchFamily="34" charset="-128"/>
              </a:rPr>
              <a:t>Student performance</a:t>
            </a:r>
            <a:endParaRPr lang="en-GB" sz="2400" b="1" dirty="0">
              <a:solidFill>
                <a:srgbClr val="032E61"/>
              </a:solidFill>
              <a:latin typeface="Arial" panose="020B0604020202020204" pitchFamily="34" charset="0"/>
              <a:ea typeface="MS PGothic" panose="020B0600070205080204" pitchFamily="34" charset="-128"/>
            </a:endParaRPr>
          </a:p>
        </p:txBody>
      </p:sp>
      <p:sp>
        <p:nvSpPr>
          <p:cNvPr id="46" name="Rectangle 45">
            <a:extLst>
              <a:ext uri="{FF2B5EF4-FFF2-40B4-BE49-F238E27FC236}">
                <a16:creationId xmlns:a16="http://schemas.microsoft.com/office/drawing/2014/main" id="{54B7BF2A-2864-21A4-28ED-1CC752D10F6A}"/>
              </a:ext>
            </a:extLst>
          </p:cNvPr>
          <p:cNvSpPr/>
          <p:nvPr/>
        </p:nvSpPr>
        <p:spPr>
          <a:xfrm>
            <a:off x="4093641" y="6140228"/>
            <a:ext cx="347641" cy="319185"/>
          </a:xfrm>
          <a:prstGeom prst="rect">
            <a:avLst/>
          </a:prstGeom>
          <a:solidFill>
            <a:srgbClr val="6C0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a:solidFill>
                <a:srgbClr val="FFFFFF"/>
              </a:solidFill>
              <a:latin typeface="Calibri" panose="020F0502020204030204"/>
            </a:endParaRPr>
          </a:p>
        </p:txBody>
      </p:sp>
      <p:sp>
        <p:nvSpPr>
          <p:cNvPr id="48" name="Rectangle 47">
            <a:extLst>
              <a:ext uri="{FF2B5EF4-FFF2-40B4-BE49-F238E27FC236}">
                <a16:creationId xmlns:a16="http://schemas.microsoft.com/office/drawing/2014/main" id="{3FDF4A34-206F-96E5-9DED-E41B146576FA}"/>
              </a:ext>
            </a:extLst>
          </p:cNvPr>
          <p:cNvSpPr/>
          <p:nvPr/>
        </p:nvSpPr>
        <p:spPr>
          <a:xfrm>
            <a:off x="4100365" y="1230966"/>
            <a:ext cx="347641" cy="319185"/>
          </a:xfrm>
          <a:prstGeom prst="rect">
            <a:avLst/>
          </a:prstGeom>
          <a:solidFill>
            <a:srgbClr val="79AF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a:solidFill>
                <a:srgbClr val="FFFFFF"/>
              </a:solidFill>
              <a:latin typeface="Calibri" panose="020F0502020204030204"/>
            </a:endParaRPr>
          </a:p>
        </p:txBody>
      </p:sp>
      <p:pic>
        <p:nvPicPr>
          <p:cNvPr id="51" name="Picture 50">
            <a:extLst>
              <a:ext uri="{FF2B5EF4-FFF2-40B4-BE49-F238E27FC236}">
                <a16:creationId xmlns:a16="http://schemas.microsoft.com/office/drawing/2014/main" id="{FE6C3562-CB1E-93B9-B31B-786F9E203850}"/>
              </a:ext>
            </a:extLst>
          </p:cNvPr>
          <p:cNvPicPr>
            <a:picLocks noChangeAspect="1"/>
          </p:cNvPicPr>
          <p:nvPr/>
        </p:nvPicPr>
        <p:blipFill>
          <a:blip r:embed="rId47" cstate="print">
            <a:extLst>
              <a:ext uri="{28A0092B-C50C-407E-A947-70E740481C1C}">
                <a14:useLocalDpi xmlns:a14="http://schemas.microsoft.com/office/drawing/2010/main" val="0"/>
              </a:ext>
            </a:extLst>
          </a:blip>
          <a:srcRect/>
          <a:stretch/>
        </p:blipFill>
        <p:spPr>
          <a:xfrm>
            <a:off x="6296103" y="1704544"/>
            <a:ext cx="541972" cy="436649"/>
          </a:xfrm>
          <a:prstGeom prst="rect">
            <a:avLst/>
          </a:prstGeom>
        </p:spPr>
      </p:pic>
      <p:sp>
        <p:nvSpPr>
          <p:cNvPr id="52" name="Rectangle 51">
            <a:extLst>
              <a:ext uri="{FF2B5EF4-FFF2-40B4-BE49-F238E27FC236}">
                <a16:creationId xmlns:a16="http://schemas.microsoft.com/office/drawing/2014/main" id="{CBBE16F6-DF4D-15FC-F0D6-7F082F300A35}"/>
              </a:ext>
            </a:extLst>
          </p:cNvPr>
          <p:cNvSpPr/>
          <p:nvPr/>
        </p:nvSpPr>
        <p:spPr>
          <a:xfrm>
            <a:off x="4099958" y="1543787"/>
            <a:ext cx="343889" cy="4641493"/>
          </a:xfrm>
          <a:prstGeom prst="rect">
            <a:avLst/>
          </a:prstGeom>
          <a:gradFill>
            <a:gsLst>
              <a:gs pos="37000">
                <a:srgbClr val="04A379"/>
              </a:gs>
              <a:gs pos="0">
                <a:srgbClr val="6C016F"/>
              </a:gs>
              <a:gs pos="100000">
                <a:srgbClr val="79AF02"/>
              </a:gs>
              <a:gs pos="68000">
                <a:srgbClr val="3DB8B8">
                  <a:alpha val="77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a:solidFill>
                <a:srgbClr val="FFFFFF"/>
              </a:solidFill>
              <a:latin typeface="Calibri" panose="020F0502020204030204"/>
            </a:endParaRPr>
          </a:p>
        </p:txBody>
      </p:sp>
      <p:sp>
        <p:nvSpPr>
          <p:cNvPr id="54" name="Rectangle 53">
            <a:extLst>
              <a:ext uri="{FF2B5EF4-FFF2-40B4-BE49-F238E27FC236}">
                <a16:creationId xmlns:a16="http://schemas.microsoft.com/office/drawing/2014/main" id="{BBB30EB8-7998-C39B-6CF9-B56B174FADB5}"/>
              </a:ext>
            </a:extLst>
          </p:cNvPr>
          <p:cNvSpPr/>
          <p:nvPr/>
        </p:nvSpPr>
        <p:spPr>
          <a:xfrm>
            <a:off x="5026570" y="6604913"/>
            <a:ext cx="347641" cy="31918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a:solidFill>
                <a:srgbClr val="FFFFFF"/>
              </a:solidFill>
              <a:latin typeface="Calibri" panose="020F0502020204030204"/>
            </a:endParaRPr>
          </a:p>
        </p:txBody>
      </p:sp>
      <p:sp>
        <p:nvSpPr>
          <p:cNvPr id="55" name="Rectangle 54">
            <a:extLst>
              <a:ext uri="{FF2B5EF4-FFF2-40B4-BE49-F238E27FC236}">
                <a16:creationId xmlns:a16="http://schemas.microsoft.com/office/drawing/2014/main" id="{D9BBEA69-7390-FA8E-D1A0-8241007BC817}"/>
              </a:ext>
            </a:extLst>
          </p:cNvPr>
          <p:cNvSpPr/>
          <p:nvPr/>
        </p:nvSpPr>
        <p:spPr>
          <a:xfrm>
            <a:off x="5972413" y="6613496"/>
            <a:ext cx="347641" cy="31918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GB">
              <a:solidFill>
                <a:srgbClr val="FFFFFF"/>
              </a:solidFill>
              <a:latin typeface="Calibri" panose="020F0502020204030204"/>
            </a:endParaRPr>
          </a:p>
        </p:txBody>
      </p:sp>
      <p:cxnSp>
        <p:nvCxnSpPr>
          <p:cNvPr id="56" name="Straight Arrow Connector 55">
            <a:extLst>
              <a:ext uri="{FF2B5EF4-FFF2-40B4-BE49-F238E27FC236}">
                <a16:creationId xmlns:a16="http://schemas.microsoft.com/office/drawing/2014/main" id="{7FF11DD0-8495-ECBD-1E30-A7DFFF7CBC5C}"/>
              </a:ext>
            </a:extLst>
          </p:cNvPr>
          <p:cNvCxnSpPr/>
          <p:nvPr/>
        </p:nvCxnSpPr>
        <p:spPr>
          <a:xfrm flipH="1">
            <a:off x="4427037" y="1922140"/>
            <a:ext cx="1528567" cy="0"/>
          </a:xfrm>
          <a:prstGeom prst="straightConnector1">
            <a:avLst/>
          </a:prstGeom>
          <a:ln w="38100">
            <a:solidFill>
              <a:srgbClr val="79AF02"/>
            </a:solidFill>
            <a:tailEnd type="triangle"/>
          </a:ln>
        </p:spPr>
        <p:style>
          <a:lnRef idx="2">
            <a:schemeClr val="accent2"/>
          </a:lnRef>
          <a:fillRef idx="0">
            <a:schemeClr val="accent2"/>
          </a:fillRef>
          <a:effectRef idx="1">
            <a:schemeClr val="accent2"/>
          </a:effectRef>
          <a:fontRef idx="minor">
            <a:schemeClr val="tx1"/>
          </a:fontRef>
        </p:style>
      </p:cxnSp>
      <p:cxnSp>
        <p:nvCxnSpPr>
          <p:cNvPr id="57" name="Straight Arrow Connector 56">
            <a:extLst>
              <a:ext uri="{FF2B5EF4-FFF2-40B4-BE49-F238E27FC236}">
                <a16:creationId xmlns:a16="http://schemas.microsoft.com/office/drawing/2014/main" id="{7FA6C80F-A7AA-7621-53E8-26F68E67AA74}"/>
              </a:ext>
            </a:extLst>
          </p:cNvPr>
          <p:cNvCxnSpPr>
            <a:cxnSpLocks/>
          </p:cNvCxnSpPr>
          <p:nvPr/>
        </p:nvCxnSpPr>
        <p:spPr>
          <a:xfrm flipH="1">
            <a:off x="4427037" y="3758048"/>
            <a:ext cx="552595" cy="0"/>
          </a:xfrm>
          <a:prstGeom prst="straightConnector1">
            <a:avLst/>
          </a:prstGeom>
          <a:ln w="38100">
            <a:solidFill>
              <a:srgbClr val="00B5B5"/>
            </a:solidFill>
            <a:tailEnd type="triangle"/>
          </a:ln>
        </p:spPr>
        <p:style>
          <a:lnRef idx="2">
            <a:schemeClr val="accent2"/>
          </a:lnRef>
          <a:fillRef idx="0">
            <a:schemeClr val="accent2"/>
          </a:fillRef>
          <a:effectRef idx="1">
            <a:schemeClr val="accent2"/>
          </a:effectRef>
          <a:fontRef idx="minor">
            <a:schemeClr val="tx1"/>
          </a:fontRef>
        </p:style>
      </p:cxnSp>
      <p:sp>
        <p:nvSpPr>
          <p:cNvPr id="58" name="Titel 2">
            <a:extLst>
              <a:ext uri="{FF2B5EF4-FFF2-40B4-BE49-F238E27FC236}">
                <a16:creationId xmlns:a16="http://schemas.microsoft.com/office/drawing/2014/main" id="{6286512B-942C-F09C-8801-D18CAA6A15AF}"/>
              </a:ext>
            </a:extLst>
          </p:cNvPr>
          <p:cNvSpPr txBox="1">
            <a:spLocks/>
          </p:cNvSpPr>
          <p:nvPr/>
        </p:nvSpPr>
        <p:spPr>
          <a:xfrm>
            <a:off x="781844" y="-5617"/>
            <a:ext cx="10291763" cy="708025"/>
          </a:xfrm>
          <a:prstGeom prst="rect">
            <a:avLst/>
          </a:prstGeom>
        </p:spPr>
        <p:txBody>
          <a:bodyPr vert="horz" lIns="121920" tIns="60960" rIns="121920" bIns="60960" rtlCol="0" anchor="ctr">
            <a:normAutofit/>
          </a:bodyPr>
          <a:lstStyle>
            <a:lvl1pPr algn="l" defTabSz="685800" rtl="0" eaLnBrk="1" latinLnBrk="0" hangingPunct="1">
              <a:lnSpc>
                <a:spcPct val="90000"/>
              </a:lnSpc>
              <a:spcBef>
                <a:spcPct val="0"/>
              </a:spcBef>
              <a:buNone/>
              <a:defRPr sz="2000" b="1" kern="1200">
                <a:solidFill>
                  <a:schemeClr val="tx1"/>
                </a:solidFill>
                <a:latin typeface="+mj-lt"/>
                <a:ea typeface="+mj-ea"/>
                <a:cs typeface="+mj-cs"/>
              </a:defRPr>
            </a:lvl1pPr>
          </a:lstStyle>
          <a:p>
            <a:pPr defTabSz="914377"/>
            <a:r>
              <a:rPr lang="de-DE" sz="3200" dirty="0" err="1">
                <a:solidFill>
                  <a:srgbClr val="FF0000"/>
                </a:solidFill>
                <a:latin typeface="Calibri" panose="020F0502020204030204"/>
              </a:rPr>
              <a:t>Social</a:t>
            </a:r>
            <a:r>
              <a:rPr lang="de-DE" sz="3200" dirty="0">
                <a:solidFill>
                  <a:srgbClr val="FF0000"/>
                </a:solidFill>
                <a:latin typeface="Calibri" panose="020F0502020204030204"/>
              </a:rPr>
              <a:t> </a:t>
            </a:r>
            <a:r>
              <a:rPr lang="de-DE" sz="3200" dirty="0" err="1">
                <a:solidFill>
                  <a:srgbClr val="FF0000"/>
                </a:solidFill>
                <a:latin typeface="Calibri" panose="020F0502020204030204"/>
              </a:rPr>
              <a:t>inclusion</a:t>
            </a:r>
            <a:endParaRPr lang="de-DE" sz="3200" dirty="0">
              <a:solidFill>
                <a:srgbClr val="FF0000"/>
              </a:solidFill>
              <a:latin typeface="Calibri" panose="020F0502020204030204"/>
            </a:endParaRPr>
          </a:p>
        </p:txBody>
      </p:sp>
      <p:pic>
        <p:nvPicPr>
          <p:cNvPr id="43" name="Picture 42">
            <a:extLst>
              <a:ext uri="{FF2B5EF4-FFF2-40B4-BE49-F238E27FC236}">
                <a16:creationId xmlns:a16="http://schemas.microsoft.com/office/drawing/2014/main" id="{6C3AB983-DA8F-E5F6-9365-B1D94763C63D}"/>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10680510" y="3036264"/>
            <a:ext cx="565569" cy="565569"/>
          </a:xfrm>
          <a:prstGeom prst="rect">
            <a:avLst/>
          </a:prstGeom>
        </p:spPr>
      </p:pic>
      <p:pic>
        <p:nvPicPr>
          <p:cNvPr id="64" name="Picture 63">
            <a:extLst>
              <a:ext uri="{FF2B5EF4-FFF2-40B4-BE49-F238E27FC236}">
                <a16:creationId xmlns:a16="http://schemas.microsoft.com/office/drawing/2014/main" id="{E1C03575-D506-9A35-D129-EF10BD9A1D88}"/>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5300007" y="3479139"/>
            <a:ext cx="585284" cy="585284"/>
          </a:xfrm>
          <a:prstGeom prst="rect">
            <a:avLst/>
          </a:prstGeom>
        </p:spPr>
      </p:pic>
      <p:sp>
        <p:nvSpPr>
          <p:cNvPr id="34" name="TextBox 33">
            <a:extLst>
              <a:ext uri="{FF2B5EF4-FFF2-40B4-BE49-F238E27FC236}">
                <a16:creationId xmlns:a16="http://schemas.microsoft.com/office/drawing/2014/main" id="{0D46F855-F504-DDAA-4CA4-A7D389BAF1C9}"/>
              </a:ext>
            </a:extLst>
          </p:cNvPr>
          <p:cNvSpPr txBox="1"/>
          <p:nvPr/>
        </p:nvSpPr>
        <p:spPr>
          <a:xfrm>
            <a:off x="1249763" y="1147222"/>
            <a:ext cx="2830838" cy="584775"/>
          </a:xfrm>
          <a:prstGeom prst="rect">
            <a:avLst/>
          </a:prstGeom>
          <a:noFill/>
        </p:spPr>
        <p:txBody>
          <a:bodyPr wrap="square" rtlCol="0">
            <a:spAutoFit/>
          </a:bodyPr>
          <a:lstStyle/>
          <a:p>
            <a:pPr algn="r"/>
            <a:r>
              <a:rPr lang="en-GB" sz="1600" b="1" dirty="0"/>
              <a:t>Math skills of students </a:t>
            </a:r>
            <a:br>
              <a:rPr lang="en-GB" sz="1600" b="1" dirty="0"/>
            </a:br>
            <a:r>
              <a:rPr lang="en-GB" sz="1600" b="1" dirty="0"/>
              <a:t>from most advantaged decile</a:t>
            </a:r>
            <a:endParaRPr lang="fr-FR" sz="1600" b="1" dirty="0"/>
          </a:p>
        </p:txBody>
      </p:sp>
      <p:sp>
        <p:nvSpPr>
          <p:cNvPr id="44" name="TextBox 43">
            <a:extLst>
              <a:ext uri="{FF2B5EF4-FFF2-40B4-BE49-F238E27FC236}">
                <a16:creationId xmlns:a16="http://schemas.microsoft.com/office/drawing/2014/main" id="{A4E6F37A-A86C-6AEF-076F-9A00860710D5}"/>
              </a:ext>
            </a:extLst>
          </p:cNvPr>
          <p:cNvSpPr txBox="1"/>
          <p:nvPr/>
        </p:nvSpPr>
        <p:spPr>
          <a:xfrm>
            <a:off x="1461038" y="5958227"/>
            <a:ext cx="2629242" cy="584775"/>
          </a:xfrm>
          <a:prstGeom prst="rect">
            <a:avLst/>
          </a:prstGeom>
          <a:noFill/>
        </p:spPr>
        <p:txBody>
          <a:bodyPr wrap="square" rtlCol="0">
            <a:spAutoFit/>
          </a:bodyPr>
          <a:lstStyle/>
          <a:p>
            <a:pPr algn="r"/>
            <a:r>
              <a:rPr lang="en-GB" sz="1600" b="1" dirty="0"/>
              <a:t>Math skills of students </a:t>
            </a:r>
            <a:br>
              <a:rPr lang="en-GB" sz="1600" b="1" dirty="0"/>
            </a:br>
            <a:r>
              <a:rPr lang="en-GB" sz="1600" b="1" dirty="0"/>
              <a:t>from poorest decile</a:t>
            </a:r>
            <a:endParaRPr lang="fr-FR" sz="1600" b="1" dirty="0"/>
          </a:p>
        </p:txBody>
      </p:sp>
      <p:graphicFrame>
        <p:nvGraphicFramePr>
          <p:cNvPr id="45" name="Content Placeholder 8">
            <a:extLst>
              <a:ext uri="{FF2B5EF4-FFF2-40B4-BE49-F238E27FC236}">
                <a16:creationId xmlns:a16="http://schemas.microsoft.com/office/drawing/2014/main" id="{A0B24960-4A85-5932-0E64-B5D1A294931D}"/>
              </a:ext>
            </a:extLst>
          </p:cNvPr>
          <p:cNvGraphicFramePr>
            <a:graphicFrameLocks/>
          </p:cNvGraphicFramePr>
          <p:nvPr/>
        </p:nvGraphicFramePr>
        <p:xfrm>
          <a:off x="8624711" y="153968"/>
          <a:ext cx="3979451" cy="6480000"/>
        </p:xfrm>
        <a:graphic>
          <a:graphicData uri="http://schemas.openxmlformats.org/drawingml/2006/chart">
            <c:chart xmlns:c="http://schemas.openxmlformats.org/drawingml/2006/chart" xmlns:r="http://schemas.openxmlformats.org/officeDocument/2006/relationships" r:id="rId50"/>
          </a:graphicData>
        </a:graphic>
      </p:graphicFrame>
    </p:spTree>
    <p:extLst>
      <p:ext uri="{BB962C8B-B14F-4D97-AF65-F5344CB8AC3E}">
        <p14:creationId xmlns:p14="http://schemas.microsoft.com/office/powerpoint/2010/main" val="14309672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anim calcmode="lin" valueType="num">
                                      <p:cBhvr>
                                        <p:cTn id="8" dur="1000" fill="hold"/>
                                        <p:tgtEl>
                                          <p:spTgt spid="58"/>
                                        </p:tgtEl>
                                        <p:attrNameLst>
                                          <p:attrName>ppt_x</p:attrName>
                                        </p:attrNameLst>
                                      </p:cBhvr>
                                      <p:tavLst>
                                        <p:tav tm="0">
                                          <p:val>
                                            <p:strVal val="#ppt_x"/>
                                          </p:val>
                                        </p:tav>
                                        <p:tav tm="100000">
                                          <p:val>
                                            <p:strVal val="#ppt_x"/>
                                          </p:val>
                                        </p:tav>
                                      </p:tavLst>
                                    </p:anim>
                                    <p:anim calcmode="lin" valueType="num">
                                      <p:cBhvr>
                                        <p:cTn id="9"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500"/>
                                        <p:tgtEl>
                                          <p:spTgt spid="43"/>
                                        </p:tgtEl>
                                      </p:cBhvr>
                                    </p:animEffect>
                                  </p:childTnLst>
                                </p:cTn>
                              </p:par>
                            </p:childTnLst>
                          </p:cTn>
                        </p:par>
                        <p:par>
                          <p:cTn id="15" fill="hold">
                            <p:stCondLst>
                              <p:cond delay="500"/>
                            </p:stCondLst>
                            <p:childTnLst>
                              <p:par>
                                <p:cTn id="16" presetID="42" presetClass="path" presetSubtype="0" accel="50000" decel="50000" fill="hold" nodeType="afterEffect">
                                  <p:stCondLst>
                                    <p:cond delay="0"/>
                                  </p:stCondLst>
                                  <p:childTnLst>
                                    <p:animMotion origin="layout" path="M -1.94444E-6 -6.17284E-7 L -0.54757 0.00926 " pathEditMode="relative" rAng="0" ptsTypes="AA">
                                      <p:cBhvr>
                                        <p:cTn id="17" dur="2000" fill="hold"/>
                                        <p:tgtEl>
                                          <p:spTgt spid="43"/>
                                        </p:tgtEl>
                                        <p:attrNameLst>
                                          <p:attrName>ppt_x</p:attrName>
                                          <p:attrName>ppt_y</p:attrName>
                                        </p:attrNameLst>
                                      </p:cBhvr>
                                      <p:rCtr x="-27378" y="463"/>
                                    </p:animMotion>
                                  </p:childTnLst>
                                </p:cTn>
                              </p:par>
                            </p:childTnLst>
                          </p:cTn>
                        </p:par>
                        <p:par>
                          <p:cTn id="18" fill="hold">
                            <p:stCondLst>
                              <p:cond delay="2500"/>
                            </p:stCondLst>
                            <p:childTnLst>
                              <p:par>
                                <p:cTn id="19" presetID="23" presetClass="entr" presetSubtype="32" fill="hold" grpId="0" nodeType="after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p:cTn id="21" dur="2250" fill="hold"/>
                                        <p:tgtEl>
                                          <p:spTgt spid="46"/>
                                        </p:tgtEl>
                                        <p:attrNameLst>
                                          <p:attrName>ppt_w</p:attrName>
                                        </p:attrNameLst>
                                      </p:cBhvr>
                                      <p:tavLst>
                                        <p:tav tm="0">
                                          <p:val>
                                            <p:strVal val="4*#ppt_w"/>
                                          </p:val>
                                        </p:tav>
                                        <p:tav tm="100000">
                                          <p:val>
                                            <p:strVal val="#ppt_w"/>
                                          </p:val>
                                        </p:tav>
                                      </p:tavLst>
                                    </p:anim>
                                    <p:anim calcmode="lin" valueType="num">
                                      <p:cBhvr>
                                        <p:cTn id="22" dur="2250" fill="hold"/>
                                        <p:tgtEl>
                                          <p:spTgt spid="46"/>
                                        </p:tgtEl>
                                        <p:attrNameLst>
                                          <p:attrName>ppt_h</p:attrName>
                                        </p:attrNameLst>
                                      </p:cBhvr>
                                      <p:tavLst>
                                        <p:tav tm="0">
                                          <p:val>
                                            <p:strVal val="4*#ppt_h"/>
                                          </p:val>
                                        </p:tav>
                                        <p:tav tm="100000">
                                          <p:val>
                                            <p:strVal val="#ppt_h"/>
                                          </p:val>
                                        </p:tav>
                                      </p:tavLst>
                                    </p:anim>
                                  </p:childTnLst>
                                </p:cTn>
                              </p:par>
                              <p:par>
                                <p:cTn id="23" presetID="10"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childTnLst>
                          </p:cTn>
                        </p:par>
                        <p:par>
                          <p:cTn id="26" fill="hold">
                            <p:stCondLst>
                              <p:cond delay="4750"/>
                            </p:stCondLst>
                            <p:childTnLst>
                              <p:par>
                                <p:cTn id="27" presetID="23" presetClass="entr" presetSubtype="32" fill="hold" grpId="0" nodeType="afterEffect">
                                  <p:stCondLst>
                                    <p:cond delay="0"/>
                                  </p:stCondLst>
                                  <p:childTnLst>
                                    <p:set>
                                      <p:cBhvr>
                                        <p:cTn id="28" dur="1" fill="hold">
                                          <p:stCondLst>
                                            <p:cond delay="0"/>
                                          </p:stCondLst>
                                        </p:cTn>
                                        <p:tgtEl>
                                          <p:spTgt spid="48"/>
                                        </p:tgtEl>
                                        <p:attrNameLst>
                                          <p:attrName>style.visibility</p:attrName>
                                        </p:attrNameLst>
                                      </p:cBhvr>
                                      <p:to>
                                        <p:strVal val="visible"/>
                                      </p:to>
                                    </p:set>
                                    <p:anim calcmode="lin" valueType="num">
                                      <p:cBhvr>
                                        <p:cTn id="29" dur="2250" fill="hold"/>
                                        <p:tgtEl>
                                          <p:spTgt spid="48"/>
                                        </p:tgtEl>
                                        <p:attrNameLst>
                                          <p:attrName>ppt_w</p:attrName>
                                        </p:attrNameLst>
                                      </p:cBhvr>
                                      <p:tavLst>
                                        <p:tav tm="0">
                                          <p:val>
                                            <p:strVal val="4*#ppt_w"/>
                                          </p:val>
                                        </p:tav>
                                        <p:tav tm="100000">
                                          <p:val>
                                            <p:strVal val="#ppt_w"/>
                                          </p:val>
                                        </p:tav>
                                      </p:tavLst>
                                    </p:anim>
                                    <p:anim calcmode="lin" valueType="num">
                                      <p:cBhvr>
                                        <p:cTn id="30" dur="2250" fill="hold"/>
                                        <p:tgtEl>
                                          <p:spTgt spid="48"/>
                                        </p:tgtEl>
                                        <p:attrNameLst>
                                          <p:attrName>ppt_h</p:attrName>
                                        </p:attrNameLst>
                                      </p:cBhvr>
                                      <p:tavLst>
                                        <p:tav tm="0">
                                          <p:val>
                                            <p:strVal val="4*#ppt_h"/>
                                          </p:val>
                                        </p:tav>
                                        <p:tav tm="100000">
                                          <p:val>
                                            <p:strVal val="#ppt_h"/>
                                          </p:val>
                                        </p:tav>
                                      </p:tavLst>
                                    </p:anim>
                                  </p:childTnLst>
                                </p:cTn>
                              </p:par>
                              <p:par>
                                <p:cTn id="31" presetID="10"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par>
                          <p:cTn id="34" fill="hold">
                            <p:stCondLst>
                              <p:cond delay="7000"/>
                            </p:stCondLst>
                            <p:childTnLst>
                              <p:par>
                                <p:cTn id="35" presetID="22" presetClass="entr" presetSubtype="4" fill="hold" grpId="0" nodeType="after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wipe(down)">
                                      <p:cBhvr>
                                        <p:cTn id="37" dur="500"/>
                                        <p:tgtEl>
                                          <p:spTgt spid="5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fade">
                                      <p:cBhvr>
                                        <p:cTn id="42" dur="500"/>
                                        <p:tgtEl>
                                          <p:spTgt spid="64"/>
                                        </p:tgtEl>
                                      </p:cBhvr>
                                    </p:animEffect>
                                  </p:childTnLst>
                                </p:cTn>
                              </p:par>
                            </p:childTnLst>
                          </p:cTn>
                        </p:par>
                        <p:par>
                          <p:cTn id="43" fill="hold">
                            <p:stCondLst>
                              <p:cond delay="500"/>
                            </p:stCondLst>
                            <p:childTnLst>
                              <p:par>
                                <p:cTn id="44" presetID="10" presetClass="entr" presetSubtype="0" fill="hold" grpId="1" nodeType="afterEffect">
                                  <p:stCondLst>
                                    <p:cond delay="0"/>
                                  </p:stCondLst>
                                  <p:childTnLst>
                                    <p:set>
                                      <p:cBhvr>
                                        <p:cTn id="45" dur="1" fill="hold">
                                          <p:stCondLst>
                                            <p:cond delay="0"/>
                                          </p:stCondLst>
                                        </p:cTn>
                                        <p:tgtEl>
                                          <p:spTgt spid="54"/>
                                        </p:tgtEl>
                                        <p:attrNameLst>
                                          <p:attrName>style.visibility</p:attrName>
                                        </p:attrNameLst>
                                      </p:cBhvr>
                                      <p:to>
                                        <p:strVal val="visible"/>
                                      </p:to>
                                    </p:set>
                                    <p:animEffect transition="in" filter="fade">
                                      <p:cBhvr>
                                        <p:cTn id="46" dur="500"/>
                                        <p:tgtEl>
                                          <p:spTgt spid="54"/>
                                        </p:tgtEl>
                                      </p:cBhvr>
                                    </p:animEffect>
                                  </p:childTnLst>
                                </p:cTn>
                              </p:par>
                            </p:childTnLst>
                          </p:cTn>
                        </p:par>
                        <p:par>
                          <p:cTn id="47" fill="hold">
                            <p:stCondLst>
                              <p:cond delay="1000"/>
                            </p:stCondLst>
                            <p:childTnLst>
                              <p:par>
                                <p:cTn id="48" presetID="42" presetClass="path" presetSubtype="0" accel="50000" decel="50000" fill="hold" grpId="0" nodeType="afterEffect">
                                  <p:stCondLst>
                                    <p:cond delay="0"/>
                                  </p:stCondLst>
                                  <p:childTnLst>
                                    <p:animMotion origin="layout" path="M -0.00104 0.00062 L -0.00173 -0.43734 " pathEditMode="relative" rAng="0" ptsTypes="AA">
                                      <p:cBhvr>
                                        <p:cTn id="49" dur="2000" fill="hold"/>
                                        <p:tgtEl>
                                          <p:spTgt spid="54"/>
                                        </p:tgtEl>
                                        <p:attrNameLst>
                                          <p:attrName>ppt_x</p:attrName>
                                          <p:attrName>ppt_y</p:attrName>
                                        </p:attrNameLst>
                                      </p:cBhvr>
                                      <p:rCtr x="-35" y="-21914"/>
                                    </p:animMotion>
                                  </p:childTnLst>
                                </p:cTn>
                              </p:par>
                            </p:childTnLst>
                          </p:cTn>
                        </p:par>
                        <p:par>
                          <p:cTn id="50" fill="hold">
                            <p:stCondLst>
                              <p:cond delay="3000"/>
                            </p:stCondLst>
                            <p:childTnLst>
                              <p:par>
                                <p:cTn id="51" presetID="22" presetClass="entr" presetSubtype="2" fill="hold" nodeType="afterEffect">
                                  <p:stCondLst>
                                    <p:cond delay="0"/>
                                  </p:stCondLst>
                                  <p:childTnLst>
                                    <p:set>
                                      <p:cBhvr>
                                        <p:cTn id="52" dur="1" fill="hold">
                                          <p:stCondLst>
                                            <p:cond delay="0"/>
                                          </p:stCondLst>
                                        </p:cTn>
                                        <p:tgtEl>
                                          <p:spTgt spid="57"/>
                                        </p:tgtEl>
                                        <p:attrNameLst>
                                          <p:attrName>style.visibility</p:attrName>
                                        </p:attrNameLst>
                                      </p:cBhvr>
                                      <p:to>
                                        <p:strVal val="visible"/>
                                      </p:to>
                                    </p:set>
                                    <p:animEffect transition="in" filter="wipe(right)">
                                      <p:cBhvr>
                                        <p:cTn id="53" dur="500"/>
                                        <p:tgtEl>
                                          <p:spTgt spid="5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fade">
                                      <p:cBhvr>
                                        <p:cTn id="58" dur="500"/>
                                        <p:tgtEl>
                                          <p:spTgt spid="51"/>
                                        </p:tgtEl>
                                      </p:cBhvr>
                                    </p:animEffect>
                                  </p:childTnLst>
                                </p:cTn>
                              </p:par>
                            </p:childTnLst>
                          </p:cTn>
                        </p:par>
                        <p:par>
                          <p:cTn id="59" fill="hold">
                            <p:stCondLst>
                              <p:cond delay="500"/>
                            </p:stCondLst>
                            <p:childTnLst>
                              <p:par>
                                <p:cTn id="60" presetID="10" presetClass="entr" presetSubtype="0" fill="hold" grpId="1" nodeType="afterEffect">
                                  <p:stCondLst>
                                    <p:cond delay="0"/>
                                  </p:stCondLst>
                                  <p:childTnLst>
                                    <p:set>
                                      <p:cBhvr>
                                        <p:cTn id="61" dur="1" fill="hold">
                                          <p:stCondLst>
                                            <p:cond delay="0"/>
                                          </p:stCondLst>
                                        </p:cTn>
                                        <p:tgtEl>
                                          <p:spTgt spid="55"/>
                                        </p:tgtEl>
                                        <p:attrNameLst>
                                          <p:attrName>style.visibility</p:attrName>
                                        </p:attrNameLst>
                                      </p:cBhvr>
                                      <p:to>
                                        <p:strVal val="visible"/>
                                      </p:to>
                                    </p:set>
                                    <p:animEffect transition="in" filter="fade">
                                      <p:cBhvr>
                                        <p:cTn id="62" dur="500"/>
                                        <p:tgtEl>
                                          <p:spTgt spid="55"/>
                                        </p:tgtEl>
                                      </p:cBhvr>
                                    </p:animEffect>
                                  </p:childTnLst>
                                </p:cTn>
                              </p:par>
                            </p:childTnLst>
                          </p:cTn>
                        </p:par>
                        <p:par>
                          <p:cTn id="63" fill="hold">
                            <p:stCondLst>
                              <p:cond delay="1000"/>
                            </p:stCondLst>
                            <p:childTnLst>
                              <p:par>
                                <p:cTn id="64" presetID="42" presetClass="path" presetSubtype="0" accel="50000" decel="50000" fill="hold" grpId="0" nodeType="afterEffect">
                                  <p:stCondLst>
                                    <p:cond delay="0"/>
                                  </p:stCondLst>
                                  <p:childTnLst>
                                    <p:animMotion origin="layout" path="M -0.0007 0.00216 L 0.00017 -0.70803 " pathEditMode="relative" rAng="0" ptsTypes="AA">
                                      <p:cBhvr>
                                        <p:cTn id="65" dur="2000" fill="hold"/>
                                        <p:tgtEl>
                                          <p:spTgt spid="55"/>
                                        </p:tgtEl>
                                        <p:attrNameLst>
                                          <p:attrName>ppt_x</p:attrName>
                                          <p:attrName>ppt_y</p:attrName>
                                        </p:attrNameLst>
                                      </p:cBhvr>
                                      <p:rCtr x="35" y="-35525"/>
                                    </p:animMotion>
                                  </p:childTnLst>
                                </p:cTn>
                              </p:par>
                            </p:childTnLst>
                          </p:cTn>
                        </p:par>
                        <p:par>
                          <p:cTn id="66" fill="hold">
                            <p:stCondLst>
                              <p:cond delay="3000"/>
                            </p:stCondLst>
                            <p:childTnLst>
                              <p:par>
                                <p:cTn id="67" presetID="22" presetClass="entr" presetSubtype="2" fill="hold" nodeType="afterEffect">
                                  <p:stCondLst>
                                    <p:cond delay="0"/>
                                  </p:stCondLst>
                                  <p:childTnLst>
                                    <p:set>
                                      <p:cBhvr>
                                        <p:cTn id="68" dur="1" fill="hold">
                                          <p:stCondLst>
                                            <p:cond delay="0"/>
                                          </p:stCondLst>
                                        </p:cTn>
                                        <p:tgtEl>
                                          <p:spTgt spid="56"/>
                                        </p:tgtEl>
                                        <p:attrNameLst>
                                          <p:attrName>style.visibility</p:attrName>
                                        </p:attrNameLst>
                                      </p:cBhvr>
                                      <p:to>
                                        <p:strVal val="visible"/>
                                      </p:to>
                                    </p:set>
                                    <p:animEffect transition="in" filter="wipe(right)">
                                      <p:cBhvr>
                                        <p:cTn id="69"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P spid="52" grpId="0" animBg="1"/>
      <p:bldP spid="54" grpId="0" animBg="1"/>
      <p:bldP spid="54" grpId="1" animBg="1"/>
      <p:bldP spid="55" grpId="0" animBg="1"/>
      <p:bldP spid="55" grpId="1" animBg="1"/>
      <p:bldP spid="58" grpId="0"/>
      <p:bldP spid="34" grpId="0"/>
      <p:bldP spid="4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024E29-B001-7D8D-31F5-41F773A687E8}"/>
              </a:ext>
            </a:extLst>
          </p:cNvPr>
          <p:cNvSpPr/>
          <p:nvPr/>
        </p:nvSpPr>
        <p:spPr>
          <a:xfrm>
            <a:off x="6120492" y="1733551"/>
            <a:ext cx="5864679" cy="1857374"/>
          </a:xfrm>
          <a:prstGeom prst="rect">
            <a:avLst/>
          </a:prstGeom>
          <a:solidFill>
            <a:srgbClr val="00B050">
              <a:alpha val="26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022067-502A-1D8D-B0D5-2D0D179BF388}"/>
              </a:ext>
            </a:extLst>
          </p:cNvPr>
          <p:cNvSpPr>
            <a:spLocks noGrp="1"/>
          </p:cNvSpPr>
          <p:nvPr>
            <p:ph type="title"/>
          </p:nvPr>
        </p:nvSpPr>
        <p:spPr>
          <a:xfrm>
            <a:off x="1007436" y="204576"/>
            <a:ext cx="9936790" cy="748104"/>
          </a:xfrm>
        </p:spPr>
        <p:txBody>
          <a:bodyPr/>
          <a:lstStyle/>
          <a:p>
            <a:r>
              <a:rPr lang="en-US" dirty="0"/>
              <a:t>Combining excellence and equity</a:t>
            </a:r>
            <a:br>
              <a:rPr lang="en-US" dirty="0"/>
            </a:br>
            <a:r>
              <a:rPr lang="en-US" sz="1600" dirty="0"/>
              <a:t>Strength of socio-economic gradient and mathematics performance</a:t>
            </a:r>
            <a:endParaRPr lang="en-GB" sz="1600" dirty="0"/>
          </a:p>
        </p:txBody>
      </p:sp>
      <p:sp>
        <p:nvSpPr>
          <p:cNvPr id="5" name="Content Placeholder 4">
            <a:extLst>
              <a:ext uri="{FF2B5EF4-FFF2-40B4-BE49-F238E27FC236}">
                <a16:creationId xmlns:a16="http://schemas.microsoft.com/office/drawing/2014/main" id="{93FB6037-B7C0-288E-DADA-5F0B35772345}"/>
              </a:ext>
            </a:extLst>
          </p:cNvPr>
          <p:cNvSpPr>
            <a:spLocks noGrp="1"/>
          </p:cNvSpPr>
          <p:nvPr>
            <p:ph sz="quarter" idx="12"/>
          </p:nvPr>
        </p:nvSpPr>
        <p:spPr/>
        <p:txBody>
          <a:bodyPr/>
          <a:lstStyle/>
          <a:p>
            <a:r>
              <a:rPr lang="en-GB"/>
              <a:t>Figure I.4.2</a:t>
            </a:r>
          </a:p>
        </p:txBody>
      </p:sp>
      <p:graphicFrame>
        <p:nvGraphicFramePr>
          <p:cNvPr id="6" name="Chart 5">
            <a:extLst>
              <a:ext uri="{FF2B5EF4-FFF2-40B4-BE49-F238E27FC236}">
                <a16:creationId xmlns:a16="http://schemas.microsoft.com/office/drawing/2014/main" id="{146F0E85-5823-4841-B8BF-FB934730C115}"/>
              </a:ext>
            </a:extLst>
          </p:cNvPr>
          <p:cNvGraphicFramePr>
            <a:graphicFrameLocks/>
          </p:cNvGraphicFramePr>
          <p:nvPr/>
        </p:nvGraphicFramePr>
        <p:xfrm>
          <a:off x="0" y="1041622"/>
          <a:ext cx="12192000" cy="5816378"/>
        </p:xfrm>
        <a:graphic>
          <a:graphicData uri="http://schemas.openxmlformats.org/drawingml/2006/chart">
            <c:chart xmlns:c="http://schemas.openxmlformats.org/drawingml/2006/chart" xmlns:r="http://schemas.openxmlformats.org/officeDocument/2006/relationships" r:id="rId3"/>
          </a:graphicData>
        </a:graphic>
      </p:graphicFrame>
      <p:sp>
        <p:nvSpPr>
          <p:cNvPr id="3" name="Arrow: Right 2">
            <a:extLst>
              <a:ext uri="{FF2B5EF4-FFF2-40B4-BE49-F238E27FC236}">
                <a16:creationId xmlns:a16="http://schemas.microsoft.com/office/drawing/2014/main" id="{1064462F-BD2E-EDA5-BF6E-8110C8839E5D}"/>
              </a:ext>
            </a:extLst>
          </p:cNvPr>
          <p:cNvSpPr/>
          <p:nvPr/>
        </p:nvSpPr>
        <p:spPr>
          <a:xfrm>
            <a:off x="691150" y="6439119"/>
            <a:ext cx="11365383" cy="428609"/>
          </a:xfrm>
          <a:prstGeom prst="rightArrow">
            <a:avLst/>
          </a:prstGeom>
          <a:gradFill>
            <a:gsLst>
              <a:gs pos="100000">
                <a:srgbClr val="002060"/>
              </a:gs>
              <a:gs pos="39000">
                <a:srgbClr val="00B5B5"/>
              </a:gs>
              <a:gs pos="64000">
                <a:srgbClr val="002060"/>
              </a:gs>
              <a:gs pos="0">
                <a:srgbClr val="79AF02"/>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180000" bIns="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r"/>
            <a:r>
              <a:rPr lang="en-GB" sz="1400" b="1" dirty="0">
                <a:solidFill>
                  <a:schemeClr val="bg1"/>
                </a:solidFill>
              </a:rPr>
              <a:t>Greater socio-economic fairness</a:t>
            </a:r>
            <a:endParaRPr lang="en-US" sz="2400" b="1" dirty="0">
              <a:solidFill>
                <a:schemeClr val="bg1"/>
              </a:solidFill>
            </a:endParaRPr>
          </a:p>
        </p:txBody>
      </p:sp>
      <p:sp>
        <p:nvSpPr>
          <p:cNvPr id="4" name="TextBox 1">
            <a:extLst>
              <a:ext uri="{FF2B5EF4-FFF2-40B4-BE49-F238E27FC236}">
                <a16:creationId xmlns:a16="http://schemas.microsoft.com/office/drawing/2014/main" id="{B714F2D5-BBC8-2AC6-57D1-B39490DBC66C}"/>
              </a:ext>
            </a:extLst>
          </p:cNvPr>
          <p:cNvSpPr txBox="1"/>
          <p:nvPr/>
        </p:nvSpPr>
        <p:spPr>
          <a:xfrm>
            <a:off x="9785915" y="3313661"/>
            <a:ext cx="1594835" cy="230677"/>
          </a:xfrm>
          <a:prstGeom prst="rect">
            <a:avLst/>
          </a:prstGeom>
        </p:spPr>
        <p:txBody>
          <a:bodyPr wrap="non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400" b="1" i="0" u="none" strike="noStrike" baseline="0" dirty="0">
                <a:solidFill>
                  <a:srgbClr val="79AF02"/>
                </a:solidFill>
                <a:latin typeface="Calibri" panose="020F0502020204030204" pitchFamily="34" charset="0"/>
              </a:rPr>
              <a:t>OECD average: 472 points</a:t>
            </a:r>
            <a:endParaRPr lang="en-GB" sz="1400" b="1" dirty="0">
              <a:solidFill>
                <a:srgbClr val="79AF02"/>
              </a:solidFill>
              <a:latin typeface="Calibri" panose="020F0502020204030204" pitchFamily="34" charset="0"/>
            </a:endParaRPr>
          </a:p>
        </p:txBody>
      </p:sp>
      <p:sp>
        <p:nvSpPr>
          <p:cNvPr id="7" name="TextBox 1">
            <a:extLst>
              <a:ext uri="{FF2B5EF4-FFF2-40B4-BE49-F238E27FC236}">
                <a16:creationId xmlns:a16="http://schemas.microsoft.com/office/drawing/2014/main" id="{38BF29DD-23A0-07F5-6233-A95F2C7CBBF6}"/>
              </a:ext>
            </a:extLst>
          </p:cNvPr>
          <p:cNvSpPr txBox="1"/>
          <p:nvPr/>
        </p:nvSpPr>
        <p:spPr>
          <a:xfrm>
            <a:off x="4848033" y="5816390"/>
            <a:ext cx="990478" cy="250162"/>
          </a:xfrm>
          <a:prstGeom prst="rect">
            <a:avLst/>
          </a:prstGeom>
        </p:spPr>
        <p:txBody>
          <a:bodyPr wrap="non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400" b="1" i="0" u="none" strike="noStrike" baseline="0" dirty="0">
                <a:solidFill>
                  <a:srgbClr val="00B5B5"/>
                </a:solidFill>
                <a:latin typeface="Calibri" panose="020F0502020204030204" pitchFamily="34" charset="0"/>
              </a:rPr>
              <a:t>OECD average: 15%</a:t>
            </a:r>
            <a:endParaRPr lang="en-GB" sz="1400" b="1" dirty="0">
              <a:solidFill>
                <a:srgbClr val="00B5B5"/>
              </a:solidFill>
              <a:latin typeface="Calibri" panose="020F0502020204030204" pitchFamily="34" charset="0"/>
            </a:endParaRPr>
          </a:p>
        </p:txBody>
      </p:sp>
      <p:pic>
        <p:nvPicPr>
          <p:cNvPr id="10" name="Picture 9" descr="A blue flag with yellow stars&#10;&#10;Description automatically generated">
            <a:extLst>
              <a:ext uri="{FF2B5EF4-FFF2-40B4-BE49-F238E27FC236}">
                <a16:creationId xmlns:a16="http://schemas.microsoft.com/office/drawing/2014/main" id="{536DF246-88FB-C620-0A9C-4D6DB6BC0724}"/>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4631029" y="3323929"/>
            <a:ext cx="712243" cy="712243"/>
          </a:xfrm>
          <a:prstGeom prst="rect">
            <a:avLst/>
          </a:prstGeom>
        </p:spPr>
      </p:pic>
    </p:spTree>
    <p:extLst>
      <p:ext uri="{BB962C8B-B14F-4D97-AF65-F5344CB8AC3E}">
        <p14:creationId xmlns:p14="http://schemas.microsoft.com/office/powerpoint/2010/main" val="369973033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50"/>
                                        <p:tgtEl>
                                          <p:spTgt spid="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fade">
                                      <p:cBhvr>
                                        <p:cTn id="11" dur="500"/>
                                        <p:tgtEl>
                                          <p:spTgt spid="6">
                                            <p:graphicEl>
                                              <a:chart seriesIdx="0" categoryIdx="-4" bldStep="series"/>
                                            </p:graphicEl>
                                          </p:spTgt>
                                        </p:tgtEl>
                                      </p:cBhvr>
                                    </p:animEffect>
                                  </p:childTnLst>
                                </p:cTn>
                              </p:par>
                            </p:childTnLst>
                          </p:cTn>
                        </p:par>
                        <p:par>
                          <p:cTn id="12" fill="hold">
                            <p:stCondLst>
                              <p:cond delay="750"/>
                            </p:stCondLst>
                            <p:childTnLst>
                              <p:par>
                                <p:cTn id="13" presetID="10" presetClass="entr" presetSubtype="0" fill="hold" grpId="0" nodeType="afterEffect">
                                  <p:stCondLst>
                                    <p:cond delay="0"/>
                                  </p:stCondLst>
                                  <p:childTnLst>
                                    <p:set>
                                      <p:cBhvr>
                                        <p:cTn id="14"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fade">
                                      <p:cBhvr>
                                        <p:cTn id="15" dur="500"/>
                                        <p:tgtEl>
                                          <p:spTgt spid="6">
                                            <p:graphicEl>
                                              <a:chart seriesIdx="1" categoryIdx="-4" bldStep="series"/>
                                            </p:graphicEl>
                                          </p:spTgt>
                                        </p:tgtEl>
                                      </p:cBhvr>
                                    </p:animEffect>
                                  </p:childTnLst>
                                </p:cTn>
                              </p:par>
                            </p:childTnLst>
                          </p:cTn>
                        </p:par>
                        <p:par>
                          <p:cTn id="16" fill="hold">
                            <p:stCondLst>
                              <p:cond delay="1250"/>
                            </p:stCondLst>
                            <p:childTnLst>
                              <p:par>
                                <p:cTn id="17" presetID="10" presetClass="entr" presetSubtype="0" fill="hold" grpId="0" nodeType="afterEffect">
                                  <p:stCondLst>
                                    <p:cond delay="0"/>
                                  </p:stCondLst>
                                  <p:childTnLst>
                                    <p:set>
                                      <p:cBhvr>
                                        <p:cTn id="18" dur="1" fill="hold">
                                          <p:stCondLst>
                                            <p:cond delay="0"/>
                                          </p:stCondLst>
                                        </p:cTn>
                                        <p:tgtEl>
                                          <p:spTgt spid="6">
                                            <p:graphicEl>
                                              <a:chart seriesIdx="2" categoryIdx="-4" bldStep="series"/>
                                            </p:graphicEl>
                                          </p:spTgt>
                                        </p:tgtEl>
                                        <p:attrNameLst>
                                          <p:attrName>style.visibility</p:attrName>
                                        </p:attrNameLst>
                                      </p:cBhvr>
                                      <p:to>
                                        <p:strVal val="visible"/>
                                      </p:to>
                                    </p:set>
                                    <p:animEffect transition="in" filter="fade">
                                      <p:cBhvr>
                                        <p:cTn id="19" dur="500"/>
                                        <p:tgtEl>
                                          <p:spTgt spid="6">
                                            <p:graphicEl>
                                              <a:chart seriesIdx="2" categoryIdx="-4" bldStep="series"/>
                                            </p:graphicEl>
                                          </p:spTgt>
                                        </p:tgtEl>
                                      </p:cBhvr>
                                    </p:animEffect>
                                  </p:childTnLst>
                                </p:cTn>
                              </p:par>
                            </p:childTnLst>
                          </p:cTn>
                        </p:par>
                        <p:par>
                          <p:cTn id="20" fill="hold">
                            <p:stCondLst>
                              <p:cond delay="1750"/>
                            </p:stCondLst>
                            <p:childTnLst>
                              <p:par>
                                <p:cTn id="21" presetID="10" presetClass="entr" presetSubtype="0" fill="hold" grpId="0" nodeType="afterEffect">
                                  <p:stCondLst>
                                    <p:cond delay="0"/>
                                  </p:stCondLst>
                                  <p:childTnLst>
                                    <p:set>
                                      <p:cBhvr>
                                        <p:cTn id="22" dur="1" fill="hold">
                                          <p:stCondLst>
                                            <p:cond delay="0"/>
                                          </p:stCondLst>
                                        </p:cTn>
                                        <p:tgtEl>
                                          <p:spTgt spid="6">
                                            <p:graphicEl>
                                              <a:chart seriesIdx="3" categoryIdx="-4" bldStep="series"/>
                                            </p:graphicEl>
                                          </p:spTgt>
                                        </p:tgtEl>
                                        <p:attrNameLst>
                                          <p:attrName>style.visibility</p:attrName>
                                        </p:attrNameLst>
                                      </p:cBhvr>
                                      <p:to>
                                        <p:strVal val="visible"/>
                                      </p:to>
                                    </p:set>
                                    <p:animEffect transition="in" filter="fade">
                                      <p:cBhvr>
                                        <p:cTn id="23" dur="250"/>
                                        <p:tgtEl>
                                          <p:spTgt spid="6">
                                            <p:graphicEl>
                                              <a:chart seriesIdx="3" categoryIdx="-4" bldStep="series"/>
                                            </p:graphicEl>
                                          </p:spTgt>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6">
                                            <p:graphicEl>
                                              <a:chart seriesIdx="4" categoryIdx="-4" bldStep="series"/>
                                            </p:graphicEl>
                                          </p:spTgt>
                                        </p:tgtEl>
                                        <p:attrNameLst>
                                          <p:attrName>style.visibility</p:attrName>
                                        </p:attrNameLst>
                                      </p:cBhvr>
                                      <p:to>
                                        <p:strVal val="visible"/>
                                      </p:to>
                                    </p:set>
                                    <p:animEffect transition="in" filter="fade">
                                      <p:cBhvr>
                                        <p:cTn id="27" dur="250"/>
                                        <p:tgtEl>
                                          <p:spTgt spid="6">
                                            <p:graphicEl>
                                              <a:chart seriesIdx="4" categoryIdx="-4" bldStep="series"/>
                                            </p:graphicEl>
                                          </p:spTgt>
                                        </p:tgtEl>
                                      </p:cBhvr>
                                    </p:animEffect>
                                  </p:childTnLst>
                                </p:cTn>
                              </p:par>
                            </p:childTnLst>
                          </p:cTn>
                        </p:par>
                        <p:par>
                          <p:cTn id="28" fill="hold">
                            <p:stCondLst>
                              <p:cond delay="2250"/>
                            </p:stCondLst>
                            <p:childTnLst>
                              <p:par>
                                <p:cTn id="29" presetID="10" presetClass="entr" presetSubtype="0"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250"/>
                                        <p:tgtEl>
                                          <p:spTgt spid="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250"/>
                                        <p:tgtEl>
                                          <p:spTgt spid="7"/>
                                        </p:tgtEl>
                                      </p:cBhvr>
                                    </p:animEffect>
                                  </p:childTnLst>
                                </p:cTn>
                              </p:par>
                            </p:childTnLst>
                          </p:cTn>
                        </p:par>
                        <p:par>
                          <p:cTn id="35" fill="hold">
                            <p:stCondLst>
                              <p:cond delay="2500"/>
                            </p:stCondLst>
                            <p:childTnLst>
                              <p:par>
                                <p:cTn id="36" presetID="10" presetClass="entr" presetSubtype="0" fill="hold" nodeType="afterEffect">
                                  <p:stCondLst>
                                    <p:cond delay="75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series" animBg="0"/>
        </p:bldSub>
      </p:bldGraphic>
      <p:bldP spid="3" grpId="0" animBg="1"/>
      <p:bldP spid="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2944" y="164637"/>
            <a:ext cx="11096560" cy="864096"/>
          </a:xfrm>
        </p:spPr>
        <p:txBody>
          <a:bodyPr>
            <a:normAutofit/>
          </a:bodyPr>
          <a:lstStyle/>
          <a:p>
            <a:r>
              <a:rPr lang="en-GB" dirty="0"/>
              <a:t>Isolation of disadvantaged students from high-achieving students</a:t>
            </a:r>
            <a:endParaRPr lang="en-GB" sz="1200" b="0" dirty="0">
              <a:solidFill>
                <a:schemeClr val="bg1">
                  <a:lumMod val="50000"/>
                </a:schemeClr>
              </a:solidFill>
            </a:endParaRPr>
          </a:p>
        </p:txBody>
      </p:sp>
      <p:sp>
        <p:nvSpPr>
          <p:cNvPr id="3" name="Rectangle 2"/>
          <p:cNvSpPr/>
          <p:nvPr/>
        </p:nvSpPr>
        <p:spPr>
          <a:xfrm>
            <a:off x="10416845" y="4670372"/>
            <a:ext cx="1775155" cy="2204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7" name="Text Placeholder 9">
            <a:extLst>
              <a:ext uri="{FF2B5EF4-FFF2-40B4-BE49-F238E27FC236}">
                <a16:creationId xmlns:a16="http://schemas.microsoft.com/office/drawing/2014/main" id="{C21ECD18-341A-469A-8DE3-5265D679B774}"/>
              </a:ext>
            </a:extLst>
          </p:cNvPr>
          <p:cNvSpPr txBox="1">
            <a:spLocks/>
          </p:cNvSpPr>
          <p:nvPr/>
        </p:nvSpPr>
        <p:spPr>
          <a:xfrm>
            <a:off x="10760435" y="742977"/>
            <a:ext cx="1429455" cy="440244"/>
          </a:xfrm>
          <a:prstGeom prst="rect">
            <a:avLst/>
          </a:prstGeom>
        </p:spPr>
        <p:txBody>
          <a:bodyPr>
            <a:noAutofit/>
          </a:bodyPr>
          <a:lstStyle>
            <a:lvl1pPr marL="0" indent="0" algn="ctr" defTabSz="914400" rtl="0" eaLnBrk="1" latinLnBrk="0" hangingPunct="1">
              <a:lnSpc>
                <a:spcPct val="90000"/>
              </a:lnSpc>
              <a:spcBef>
                <a:spcPts val="0"/>
              </a:spcBef>
              <a:buFont typeface="Arial" panose="020B0604020202020204" pitchFamily="34" charset="0"/>
              <a:buNone/>
              <a:defRPr sz="2400" kern="1200">
                <a:solidFill>
                  <a:srgbClr val="E5B922"/>
                </a:solidFill>
                <a:latin typeface="Frutiger LT Std 47 Light Cn" panose="020B0406020204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E5B922"/>
                </a:solidFill>
                <a:latin typeface="Frutiger LT Std 47 Light Cn" panose="020B0406020204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rgbClr val="E5B922"/>
                </a:solidFill>
                <a:latin typeface="Frutiger LT Std 47 Light Cn" panose="020B0406020204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rgbClr val="E5B922"/>
                </a:solidFill>
                <a:latin typeface="Frutiger LT Std 47 Light Cn" panose="020B0406020204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rgbClr val="E5B922"/>
                </a:solidFill>
                <a:latin typeface="Frutiger LT Std 47 Light Cn" panose="020B0406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219170">
              <a:defRPr/>
            </a:pPr>
            <a:r>
              <a:rPr lang="en-US" sz="1400" b="1" dirty="0">
                <a:solidFill>
                  <a:srgbClr val="00B5B5"/>
                </a:solidFill>
                <a:latin typeface="+mn-lt"/>
              </a:rPr>
              <a:t>Table II.B1.4.17</a:t>
            </a:r>
          </a:p>
        </p:txBody>
      </p:sp>
      <p:graphicFrame>
        <p:nvGraphicFramePr>
          <p:cNvPr id="10" name="Content Placeholder 9">
            <a:extLst>
              <a:ext uri="{FF2B5EF4-FFF2-40B4-BE49-F238E27FC236}">
                <a16:creationId xmlns:a16="http://schemas.microsoft.com/office/drawing/2014/main" id="{4EBBBB51-055B-4B81-BA04-5206F317ABC9}"/>
              </a:ext>
            </a:extLst>
          </p:cNvPr>
          <p:cNvGraphicFramePr>
            <a:graphicFrameLocks/>
          </p:cNvGraphicFramePr>
          <p:nvPr/>
        </p:nvGraphicFramePr>
        <p:xfrm>
          <a:off x="72496" y="1120174"/>
          <a:ext cx="12047008" cy="5731932"/>
        </p:xfrm>
        <a:graphic>
          <a:graphicData uri="http://schemas.openxmlformats.org/drawingml/2006/chart">
            <c:chart xmlns:c="http://schemas.openxmlformats.org/drawingml/2006/chart" xmlns:r="http://schemas.openxmlformats.org/officeDocument/2006/relationships" r:id="rId3"/>
          </a:graphicData>
        </a:graphic>
      </p:graphicFrame>
      <p:sp>
        <p:nvSpPr>
          <p:cNvPr id="4" name="Arrow: Right 3">
            <a:extLst>
              <a:ext uri="{FF2B5EF4-FFF2-40B4-BE49-F238E27FC236}">
                <a16:creationId xmlns:a16="http://schemas.microsoft.com/office/drawing/2014/main" id="{1B2587FF-9114-37E5-849A-216D02126178}"/>
              </a:ext>
            </a:extLst>
          </p:cNvPr>
          <p:cNvSpPr/>
          <p:nvPr/>
        </p:nvSpPr>
        <p:spPr>
          <a:xfrm>
            <a:off x="546862" y="1317546"/>
            <a:ext cx="11475511" cy="602695"/>
          </a:xfrm>
          <a:prstGeom prst="rightArrow">
            <a:avLst/>
          </a:prstGeom>
          <a:gradFill>
            <a:gsLst>
              <a:gs pos="100000">
                <a:srgbClr val="002060"/>
              </a:gs>
              <a:gs pos="37000">
                <a:srgbClr val="00B5B5"/>
              </a:gs>
              <a:gs pos="74000">
                <a:srgbClr val="002060"/>
              </a:gs>
              <a:gs pos="0">
                <a:srgbClr val="79AF02"/>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192000" bIns="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lvl="1" algn="r">
              <a:defRPr/>
            </a:pPr>
            <a:r>
              <a:rPr lang="en-US" sz="1600" b="1" dirty="0">
                <a:solidFill>
                  <a:schemeClr val="bg1"/>
                </a:solidFill>
              </a:rPr>
              <a:t>Lower probability for disadvantaged students to attend a school that </a:t>
            </a:r>
            <a:r>
              <a:rPr lang="en-US" sz="1600" b="1" dirty="0" err="1">
                <a:solidFill>
                  <a:schemeClr val="bg1"/>
                </a:solidFill>
              </a:rPr>
              <a:t>enrols</a:t>
            </a:r>
            <a:r>
              <a:rPr lang="en-US" sz="1600" b="1" dirty="0">
                <a:solidFill>
                  <a:schemeClr val="bg1"/>
                </a:solidFill>
              </a:rPr>
              <a:t> high-achieving students	</a:t>
            </a:r>
          </a:p>
        </p:txBody>
      </p:sp>
      <p:pic>
        <p:nvPicPr>
          <p:cNvPr id="6" name="Picture 5" descr="A blue and red flag&#10;&#10;Description automatically generated">
            <a:extLst>
              <a:ext uri="{FF2B5EF4-FFF2-40B4-BE49-F238E27FC236}">
                <a16:creationId xmlns:a16="http://schemas.microsoft.com/office/drawing/2014/main" id="{54210F8F-6DD1-FCDB-8E42-A556012557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944" y="4267279"/>
            <a:ext cx="720000" cy="720000"/>
          </a:xfrm>
          <a:prstGeom prst="rect">
            <a:avLst/>
          </a:prstGeom>
        </p:spPr>
      </p:pic>
      <p:pic>
        <p:nvPicPr>
          <p:cNvPr id="8" name="Picture 7" descr="A green white and orange flag&#10;&#10;Description automatically generated">
            <a:extLst>
              <a:ext uri="{FF2B5EF4-FFF2-40B4-BE49-F238E27FC236}">
                <a16:creationId xmlns:a16="http://schemas.microsoft.com/office/drawing/2014/main" id="{9314274E-D0E6-5673-A8E8-B03E32B120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548" y="4273672"/>
            <a:ext cx="720000" cy="720000"/>
          </a:xfrm>
          <a:prstGeom prst="rect">
            <a:avLst/>
          </a:prstGeom>
        </p:spPr>
      </p:pic>
      <p:pic>
        <p:nvPicPr>
          <p:cNvPr id="11" name="Picture 10" descr="A blue and white flag&#10;&#10;Description automatically generated">
            <a:extLst>
              <a:ext uri="{FF2B5EF4-FFF2-40B4-BE49-F238E27FC236}">
                <a16:creationId xmlns:a16="http://schemas.microsoft.com/office/drawing/2014/main" id="{8C6949B8-64EE-50B6-D2EC-BF3C3F0040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347" y="3884700"/>
            <a:ext cx="720000" cy="720000"/>
          </a:xfrm>
          <a:prstGeom prst="rect">
            <a:avLst/>
          </a:prstGeom>
        </p:spPr>
      </p:pic>
      <p:pic>
        <p:nvPicPr>
          <p:cNvPr id="13" name="Picture 12" descr="A red white and blue flag&#10;&#10;Description automatically generated">
            <a:extLst>
              <a:ext uri="{FF2B5EF4-FFF2-40B4-BE49-F238E27FC236}">
                <a16:creationId xmlns:a16="http://schemas.microsoft.com/office/drawing/2014/main" id="{A35F75BB-046F-3985-FBCA-F07366B487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56705" y="4264615"/>
            <a:ext cx="720000" cy="720000"/>
          </a:xfrm>
          <a:prstGeom prst="rect">
            <a:avLst/>
          </a:prstGeom>
        </p:spPr>
      </p:pic>
      <p:pic>
        <p:nvPicPr>
          <p:cNvPr id="15" name="Picture 14" descr="A red white and green flag&#10;&#10;Description automatically generated">
            <a:extLst>
              <a:ext uri="{FF2B5EF4-FFF2-40B4-BE49-F238E27FC236}">
                <a16:creationId xmlns:a16="http://schemas.microsoft.com/office/drawing/2014/main" id="{59640CEC-E274-B3F4-A05C-35F94D892C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44224" y="3950372"/>
            <a:ext cx="720000" cy="720000"/>
          </a:xfrm>
          <a:prstGeom prst="rect">
            <a:avLst/>
          </a:prstGeom>
        </p:spPr>
      </p:pic>
      <p:pic>
        <p:nvPicPr>
          <p:cNvPr id="18" name="Picture 17" descr="A red blue and yellow flag&#10;&#10;Description automatically generated">
            <a:extLst>
              <a:ext uri="{FF2B5EF4-FFF2-40B4-BE49-F238E27FC236}">
                <a16:creationId xmlns:a16="http://schemas.microsoft.com/office/drawing/2014/main" id="{963CD629-02E2-3AE4-D381-E53743961F8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39640" y="4270504"/>
            <a:ext cx="720000" cy="720000"/>
          </a:xfrm>
          <a:prstGeom prst="rect">
            <a:avLst/>
          </a:prstGeom>
        </p:spPr>
      </p:pic>
    </p:spTree>
    <p:extLst>
      <p:ext uri="{BB962C8B-B14F-4D97-AF65-F5344CB8AC3E}">
        <p14:creationId xmlns:p14="http://schemas.microsoft.com/office/powerpoint/2010/main" val="390995760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0">
                                            <p:graphicEl>
                                              <a:chart seriesIdx="0" categoryIdx="-4" bldStep="series"/>
                                            </p:graphicEl>
                                          </p:spTgt>
                                        </p:tgtEl>
                                        <p:attrNameLst>
                                          <p:attrName>style.visibility</p:attrName>
                                        </p:attrNameLst>
                                      </p:cBhvr>
                                      <p:to>
                                        <p:strVal val="visible"/>
                                      </p:to>
                                    </p:set>
                                    <p:animEffect transition="in" filter="wipe(down)">
                                      <p:cBhvr>
                                        <p:cTn id="11" dur="500"/>
                                        <p:tgtEl>
                                          <p:spTgt spid="10">
                                            <p:graphicEl>
                                              <a:chart seriesIdx="0" categoryIdx="-4" bldStep="series"/>
                                            </p:graphic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75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75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Chart bld="series" animBg="0"/>
        </p:bldSub>
      </p:bldGraphic>
      <p:bldP spid="4" grpId="0" animBg="1"/>
    </p:bldLst>
  </p:timing>
</p:sld>
</file>

<file path=ppt/theme/theme1.xml><?xml version="1.0" encoding="utf-8"?>
<a:theme xmlns:a="http://schemas.openxmlformats.org/drawingml/2006/main" name="EDU 2022 Final">
  <a:themeElements>
    <a:clrScheme name="EDU PPT">
      <a:dk1>
        <a:srgbClr val="000000"/>
      </a:dk1>
      <a:lt1>
        <a:srgbClr val="FFFFFF"/>
      </a:lt1>
      <a:dk2>
        <a:srgbClr val="000000"/>
      </a:dk2>
      <a:lt2>
        <a:srgbClr val="F2F2F2"/>
      </a:lt2>
      <a:accent1>
        <a:srgbClr val="032E61"/>
      </a:accent1>
      <a:accent2>
        <a:srgbClr val="00B5B5"/>
      </a:accent2>
      <a:accent3>
        <a:srgbClr val="79AF02"/>
      </a:accent3>
      <a:accent4>
        <a:srgbClr val="04A379"/>
      </a:accent4>
      <a:accent5>
        <a:srgbClr val="6C016F"/>
      </a:accent5>
      <a:accent6>
        <a:srgbClr val="FFC000"/>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 2022 Final" id="{9D9EDBDD-7C1A-4732-B15F-76C5F9063FD1}" vid="{7C7EE094-B53A-49DA-A2B2-A30BCE60826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isa">
    <a:dk1>
      <a:srgbClr val="294444"/>
    </a:dk1>
    <a:lt1>
      <a:srgbClr val="00569F"/>
    </a:lt1>
    <a:dk2>
      <a:srgbClr val="606A60"/>
    </a:dk2>
    <a:lt2>
      <a:srgbClr val="E63300"/>
    </a:lt2>
    <a:accent1>
      <a:srgbClr val="3DB8B8"/>
    </a:accent1>
    <a:accent2>
      <a:srgbClr val="FF8500"/>
    </a:accent2>
    <a:accent3>
      <a:srgbClr val="ED236E"/>
    </a:accent3>
    <a:accent4>
      <a:srgbClr val="00A340"/>
    </a:accent4>
    <a:accent5>
      <a:srgbClr val="FA2B19"/>
    </a:accent5>
    <a:accent6>
      <a:srgbClr val="003B8C"/>
    </a:accent6>
    <a:hlink>
      <a:srgbClr val="80FFE6"/>
    </a:hlink>
    <a:folHlink>
      <a:srgbClr val="88DB00"/>
    </a:folHlink>
  </a:clrScheme>
  <a:fontScheme name="Custom 2">
    <a:majorFont>
      <a:latin typeface="Frutiger LT Std 47 Light Cn"/>
      <a:ea typeface=""/>
      <a:cs typeface=""/>
    </a:majorFont>
    <a:minorFont>
      <a:latin typeface="Frutiger LT Std 47 Light C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bec4f8a-b5ec-47ce-a74e-f5deb996b3db">
      <Terms xmlns="http://schemas.microsoft.com/office/infopath/2007/PartnerControls"/>
    </lcf76f155ced4ddcb4097134ff3c332f>
    <TaxCatchAll xmlns="72a77228-6616-469c-8a76-f8aee4ffec0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C96F271ACAEE54F9C9300C05D82A6C0" ma:contentTypeVersion="14" ma:contentTypeDescription="Create a new document." ma:contentTypeScope="" ma:versionID="24d9b605651f0a580ab195f83ab3aeea">
  <xsd:schema xmlns:xsd="http://www.w3.org/2001/XMLSchema" xmlns:xs="http://www.w3.org/2001/XMLSchema" xmlns:p="http://schemas.microsoft.com/office/2006/metadata/properties" xmlns:ns2="3bec4f8a-b5ec-47ce-a74e-f5deb996b3db" xmlns:ns3="72a77228-6616-469c-8a76-f8aee4ffec04" targetNamespace="http://schemas.microsoft.com/office/2006/metadata/properties" ma:root="true" ma:fieldsID="b08080fcf62b64a5da8052e6a2f5b38d" ns2:_="" ns3:_="">
    <xsd:import namespace="3bec4f8a-b5ec-47ce-a74e-f5deb996b3db"/>
    <xsd:import namespace="72a77228-6616-469c-8a76-f8aee4ffec04"/>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ec4f8a-b5ec-47ce-a74e-f5deb996b3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4b2addfa-c26d-4e3b-b240-f6c3bd38282b"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2a77228-6616-469c-8a76-f8aee4ffec04"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1a1314e9-18fb-4ede-bfdf-fa9ec5d57af2}" ma:internalName="TaxCatchAll" ma:showField="CatchAllData" ma:web="72a77228-6616-469c-8a76-f8aee4ffec04">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8C8CFD-79DC-440C-99C6-8317D29D91FC}">
  <ds:schemaRefs>
    <ds:schemaRef ds:uri="http://schemas.microsoft.com/sharepoint/v3/contenttype/forms"/>
  </ds:schemaRefs>
</ds:datastoreItem>
</file>

<file path=customXml/itemProps2.xml><?xml version="1.0" encoding="utf-8"?>
<ds:datastoreItem xmlns:ds="http://schemas.openxmlformats.org/officeDocument/2006/customXml" ds:itemID="{58BDB824-B265-44AC-9B79-201FA3B24E42}">
  <ds:schemaRefs>
    <ds:schemaRef ds:uri="http://purl.org/dc/terms/"/>
    <ds:schemaRef ds:uri="http://purl.org/dc/elements/1.1/"/>
    <ds:schemaRef ds:uri="http://schemas.microsoft.com/office/2006/metadata/properties"/>
    <ds:schemaRef ds:uri="http://purl.org/dc/dcmitype/"/>
    <ds:schemaRef ds:uri="http://schemas.microsoft.com/office/2006/documentManagement/types"/>
    <ds:schemaRef ds:uri="http://schemas.microsoft.com/office/infopath/2007/PartnerControls"/>
    <ds:schemaRef ds:uri="72a77228-6616-469c-8a76-f8aee4ffec04"/>
    <ds:schemaRef ds:uri="http://schemas.openxmlformats.org/package/2006/metadata/core-properties"/>
    <ds:schemaRef ds:uri="3bec4f8a-b5ec-47ce-a74e-f5deb996b3db"/>
    <ds:schemaRef ds:uri="http://www.w3.org/XML/1998/namespace"/>
  </ds:schemaRefs>
</ds:datastoreItem>
</file>

<file path=customXml/itemProps3.xml><?xml version="1.0" encoding="utf-8"?>
<ds:datastoreItem xmlns:ds="http://schemas.openxmlformats.org/officeDocument/2006/customXml" ds:itemID="{3E2F5BA3-C67E-456A-B421-FB0D14C3195F}">
  <ds:schemaRefs>
    <ds:schemaRef ds:uri="3bec4f8a-b5ec-47ce-a74e-f5deb996b3db"/>
    <ds:schemaRef ds:uri="72a77228-6616-469c-8a76-f8aee4ffec0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EXD</Template>
  <TotalTime>1414</TotalTime>
  <Words>4186</Words>
  <Application>Microsoft Office PowerPoint</Application>
  <PresentationFormat>Widescreen</PresentationFormat>
  <Paragraphs>670</Paragraphs>
  <Slides>37</Slides>
  <Notes>30</Notes>
  <HiddenSlides>1</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37</vt:i4>
      </vt:variant>
    </vt:vector>
  </HeadingPairs>
  <TitlesOfParts>
    <vt:vector size="50" baseType="lpstr">
      <vt:lpstr>Arial</vt:lpstr>
      <vt:lpstr>Arial Narrow</vt:lpstr>
      <vt:lpstr>Arial-BoldMT</vt:lpstr>
      <vt:lpstr>ArialMT</vt:lpstr>
      <vt:lpstr>Bahnschrift SemiBold SemiConden</vt:lpstr>
      <vt:lpstr>Calibri</vt:lpstr>
      <vt:lpstr>Calibri Light</vt:lpstr>
      <vt:lpstr>Comic Sans MS</vt:lpstr>
      <vt:lpstr>Noto Sans Display Condensed</vt:lpstr>
      <vt:lpstr>Symbol</vt:lpstr>
      <vt:lpstr>Trebuchet MS</vt:lpstr>
      <vt:lpstr>Wingdings</vt:lpstr>
      <vt:lpstr>EDU 2022 Final</vt:lpstr>
      <vt:lpstr>PowerPoint Presentation</vt:lpstr>
      <vt:lpstr>PowerPoint Presentation</vt:lpstr>
      <vt:lpstr>In the dark, all students, schools and systems look the same…</vt:lpstr>
      <vt:lpstr>…but with a little light you can see differences</vt:lpstr>
      <vt:lpstr>PowerPoint Presentation</vt:lpstr>
      <vt:lpstr>PowerPoint Presentation</vt:lpstr>
      <vt:lpstr>PowerPoint Presentation</vt:lpstr>
      <vt:lpstr>Combining excellence and equity Strength of socio-economic gradient and mathematics performance</vt:lpstr>
      <vt:lpstr>Isolation of disadvantaged students from high-achieving students</vt:lpstr>
      <vt:lpstr>PISA 2022 outcomes:              Singapore</vt:lpstr>
      <vt:lpstr>PISA 2022 outcomes:              Ireland</vt:lpstr>
      <vt:lpstr>PISA 2022 outcomes:              Albania</vt:lpstr>
      <vt:lpstr>PISA 2022 outcomes:              Denmark</vt:lpstr>
      <vt:lpstr>PowerPoint Presentation</vt:lpstr>
      <vt:lpstr>Money is necessary but not sufficient</vt:lpstr>
      <vt:lpstr>Learning time</vt:lpstr>
      <vt:lpstr>Learning time ≠ learning outcomes</vt:lpstr>
      <vt:lpstr>Salaries show little relationship to the attractiveness of the profession</vt:lpstr>
      <vt:lpstr>But there is more to the story Relative salaries of teachers and teachers’ job satisfaction</vt:lpstr>
      <vt:lpstr>Where teachers feel their work is valued by society </vt:lpstr>
      <vt:lpstr>Effective teacher professional development improves job satisfaction, important for attracting candidates and retaining teachers</vt:lpstr>
      <vt:lpstr>PowerPoint Presentation</vt:lpstr>
      <vt:lpstr>Teacher support</vt:lpstr>
      <vt:lpstr>Students learn best from teachers they love Remote learning, mathematics performance and confidence in self-directed learning</vt:lpstr>
      <vt:lpstr>Teachers play a key role in the level of student anxiety</vt:lpstr>
      <vt:lpstr>PowerPoint Presentation</vt:lpstr>
      <vt:lpstr>Time spent at school in regular lessons and on digital devices </vt:lpstr>
      <vt:lpstr>Time spent on digital devices at school and mathematics performance</vt:lpstr>
      <vt:lpstr>Digital devices, distraction and school policies </vt:lpstr>
      <vt:lpstr>PowerPoint Presentation</vt:lpstr>
      <vt:lpstr>Key conditions for an evidence use culture are lacking</vt:lpstr>
      <vt:lpstr>What does evidence mobilisation encompass?</vt:lpstr>
      <vt:lpstr>Mechanisms of and barriers to facilitating research use Linear mechanisms and barriers</vt:lpstr>
      <vt:lpstr>Mechanisms of and barriers to facilitating research use Relational mechanisms and barriers</vt:lpstr>
      <vt:lpstr>Mechanisms of and barriers to facilitating research use System mechanisms and barriers</vt:lpstr>
      <vt:lpstr>Learning opportunities for teachers are lacking </vt:lpstr>
      <vt:lpstr>PowerPoint Presentation</vt:lpstr>
    </vt:vector>
  </TitlesOfParts>
  <Company>OECD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HOULDSWORTH Lawrence, EDU/ECS</dc:creator>
  <cp:lastModifiedBy>SCHLEICHER Andreas, EDU</cp:lastModifiedBy>
  <cp:revision>15</cp:revision>
  <dcterms:created xsi:type="dcterms:W3CDTF">2023-10-25T10:10:31Z</dcterms:created>
  <dcterms:modified xsi:type="dcterms:W3CDTF">2025-01-22T08:21:17Z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0x0101000C96F271ACAEE54F9C9300C05D82A6C0</vt:lpwstr>
  </property>
  <property fmtid="{D5CDD505-2E9C-101B-9397-08002B2CF9AE}" pid="3" name="MediaServiceImageTags">
    <vt:lpwstr/>
  </property>
  <property fmtid="{D5CDD505-2E9C-101B-9397-08002B2CF9AE}" pid="4" name="ClassificationContentMarkingFooterLocations">
    <vt:lpwstr>EDU 2022 Final:5</vt:lpwstr>
  </property>
  <property fmtid="{D5CDD505-2E9C-101B-9397-08002B2CF9AE}" pid="5" name="ClassificationContentMarkingFooterText">
    <vt:lpwstr>Restricted Use - À usage restreint</vt:lpwstr>
  </property>
  <property fmtid="{D5CDD505-2E9C-101B-9397-08002B2CF9AE}" pid="6" name="MSIP_Label_f6047198-b488-45d0-a177-3effe9f755df_Enabled">
    <vt:lpwstr>true</vt:lpwstr>
  </property>
  <property fmtid="{D5CDD505-2E9C-101B-9397-08002B2CF9AE}" pid="7" name="MSIP_Label_f6047198-b488-45d0-a177-3effe9f755df_SetDate">
    <vt:lpwstr>2025-01-19T17:52:59Z</vt:lpwstr>
  </property>
  <property fmtid="{D5CDD505-2E9C-101B-9397-08002B2CF9AE}" pid="8" name="MSIP_Label_f6047198-b488-45d0-a177-3effe9f755df_Method">
    <vt:lpwstr>Privileged</vt:lpwstr>
  </property>
  <property fmtid="{D5CDD505-2E9C-101B-9397-08002B2CF9AE}" pid="9" name="MSIP_Label_f6047198-b488-45d0-a177-3effe9f755df_Name">
    <vt:lpwstr>Unofficial</vt:lpwstr>
  </property>
  <property fmtid="{D5CDD505-2E9C-101B-9397-08002B2CF9AE}" pid="10" name="MSIP_Label_f6047198-b488-45d0-a177-3effe9f755df_SiteId">
    <vt:lpwstr>ac41c7d4-1f61-460d-b0f4-fc925a2b471c</vt:lpwstr>
  </property>
  <property fmtid="{D5CDD505-2E9C-101B-9397-08002B2CF9AE}" pid="11" name="MSIP_Label_f6047198-b488-45d0-a177-3effe9f755df_ActionId">
    <vt:lpwstr>070a55bb-fb0f-4e80-b999-8a1c8668eb0b</vt:lpwstr>
  </property>
  <property fmtid="{D5CDD505-2E9C-101B-9397-08002B2CF9AE}" pid="12" name="MSIP_Label_f6047198-b488-45d0-a177-3effe9f755df_ContentBits">
    <vt:lpwstr>2</vt:lpwstr>
  </property>
</Properties>
</file>