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6"/>
  </p:notesMasterIdLst>
  <p:sldIdLst>
    <p:sldId id="256" r:id="rId3"/>
    <p:sldId id="2894" r:id="rId4"/>
    <p:sldId id="2895" r:id="rId5"/>
    <p:sldId id="2896" r:id="rId6"/>
    <p:sldId id="2897" r:id="rId7"/>
    <p:sldId id="2900" r:id="rId8"/>
    <p:sldId id="2899" r:id="rId9"/>
    <p:sldId id="2898" r:id="rId10"/>
    <p:sldId id="2901" r:id="rId11"/>
    <p:sldId id="2902" r:id="rId12"/>
    <p:sldId id="2903" r:id="rId13"/>
    <p:sldId id="2904" r:id="rId14"/>
    <p:sldId id="2905" r:id="rId15"/>
    <p:sldId id="2906" r:id="rId16"/>
    <p:sldId id="2907" r:id="rId17"/>
    <p:sldId id="2908" r:id="rId18"/>
    <p:sldId id="2909" r:id="rId19"/>
    <p:sldId id="2910" r:id="rId20"/>
    <p:sldId id="2911" r:id="rId21"/>
    <p:sldId id="2912" r:id="rId22"/>
    <p:sldId id="2913" r:id="rId23"/>
    <p:sldId id="2914" r:id="rId24"/>
    <p:sldId id="2915" r:id="rId25"/>
    <p:sldId id="2916" r:id="rId26"/>
    <p:sldId id="2917" r:id="rId27"/>
    <p:sldId id="2918" r:id="rId28"/>
    <p:sldId id="2919" r:id="rId29"/>
    <p:sldId id="2920" r:id="rId30"/>
    <p:sldId id="2921" r:id="rId31"/>
    <p:sldId id="2922" r:id="rId32"/>
    <p:sldId id="2923" r:id="rId33"/>
    <p:sldId id="2924" r:id="rId34"/>
    <p:sldId id="2925" r:id="rId35"/>
    <p:sldId id="2926" r:id="rId36"/>
    <p:sldId id="2927" r:id="rId37"/>
    <p:sldId id="2928" r:id="rId38"/>
    <p:sldId id="2929" r:id="rId39"/>
    <p:sldId id="2930" r:id="rId40"/>
    <p:sldId id="2975" r:id="rId41"/>
    <p:sldId id="2931" r:id="rId42"/>
    <p:sldId id="2958" r:id="rId43"/>
    <p:sldId id="2932" r:id="rId44"/>
    <p:sldId id="2933" r:id="rId45"/>
    <p:sldId id="2934" r:id="rId46"/>
    <p:sldId id="2935" r:id="rId47"/>
    <p:sldId id="2936" r:id="rId48"/>
    <p:sldId id="2937" r:id="rId49"/>
    <p:sldId id="2938" r:id="rId50"/>
    <p:sldId id="2939" r:id="rId51"/>
    <p:sldId id="2940" r:id="rId52"/>
    <p:sldId id="2941" r:id="rId53"/>
    <p:sldId id="2942" r:id="rId54"/>
    <p:sldId id="2943" r:id="rId55"/>
    <p:sldId id="2944" r:id="rId56"/>
    <p:sldId id="2945" r:id="rId57"/>
    <p:sldId id="2946" r:id="rId58"/>
    <p:sldId id="2947" r:id="rId59"/>
    <p:sldId id="2948" r:id="rId60"/>
    <p:sldId id="2949" r:id="rId61"/>
    <p:sldId id="2950" r:id="rId62"/>
    <p:sldId id="2951" r:id="rId63"/>
    <p:sldId id="2952" r:id="rId64"/>
    <p:sldId id="2953" r:id="rId65"/>
    <p:sldId id="2954" r:id="rId66"/>
    <p:sldId id="2955" r:id="rId67"/>
    <p:sldId id="2956" r:id="rId68"/>
    <p:sldId id="2957" r:id="rId69"/>
    <p:sldId id="2959" r:id="rId70"/>
    <p:sldId id="2960" r:id="rId71"/>
    <p:sldId id="2961" r:id="rId72"/>
    <p:sldId id="2962" r:id="rId73"/>
    <p:sldId id="2963" r:id="rId74"/>
    <p:sldId id="2964" r:id="rId75"/>
    <p:sldId id="2965" r:id="rId76"/>
    <p:sldId id="2966" r:id="rId77"/>
    <p:sldId id="2967" r:id="rId78"/>
    <p:sldId id="2968" r:id="rId79"/>
    <p:sldId id="2969" r:id="rId80"/>
    <p:sldId id="2970" r:id="rId81"/>
    <p:sldId id="2971" r:id="rId82"/>
    <p:sldId id="2972" r:id="rId83"/>
    <p:sldId id="2973" r:id="rId84"/>
    <p:sldId id="2974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5313B-0DD9-4768-9A9C-9026B751FEC3}" v="1" dt="2025-01-22T14:46:1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2C70-FA50-4B89-B47E-D699F9B26173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01A7-222F-4ADF-B33D-CD02EAC99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6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8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6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2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7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3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6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2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25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50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8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6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40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07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2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55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96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22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03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735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57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8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67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13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44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02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4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86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06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26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1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9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2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12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95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59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652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7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19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316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5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66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9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43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283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266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079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55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183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930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380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550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333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1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101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595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3755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648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237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0557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47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419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674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87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1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56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877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270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1500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832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842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433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930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74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6364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7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60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44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4723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8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8FCF7-4854-4D9D-B0EC-6357490856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1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4E84-EFFA-3C03-EE43-71181968E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96CA2-AC8F-2EB9-E812-487B72D45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BAA69-D53E-DCA8-77ED-23CE78B0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19A5-2B98-869B-B2F0-290269B0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1D9B-7031-3DEE-9D34-B61B8CFD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7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04D0-7981-A9C3-97C2-220CFC6E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39394-8D4F-F57F-293A-A01225EC0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7570-79F3-917A-5FAA-813228E1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E026-F23A-D071-B924-875FA9CB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EEB5-EA2F-94A8-176C-FB961518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4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54F51-A3EA-778E-D692-8536FD785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BFBDE-6E3D-222E-FA15-7880BA5E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85E2-EB4F-0E8D-25BC-245AB254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416B-C5D0-DF3D-31E9-9BFBA40B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30C6-3ADF-9652-1615-01A53031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1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7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72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6" y="204576"/>
            <a:ext cx="9575899" cy="748104"/>
          </a:xfrm>
        </p:spPr>
        <p:txBody>
          <a:bodyPr>
            <a:no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54000" y="1625600"/>
            <a:ext cx="11802533" cy="50884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1041772"/>
            <a:ext cx="11802533" cy="350930"/>
          </a:xfrm>
        </p:spPr>
        <p:txBody>
          <a:bodyPr>
            <a:spAutoFit/>
          </a:bodyPr>
          <a:lstStyle>
            <a:lvl1pPr marL="0" indent="0" algn="ctr">
              <a:buNone/>
              <a:defRPr sz="1867" b="1">
                <a:solidFill>
                  <a:srgbClr val="6C016F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83333" y="673174"/>
            <a:ext cx="1473200" cy="279508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00B5B5"/>
                </a:solidFill>
              </a:defRPr>
            </a:lvl1pPr>
            <a:lvl2pPr marL="457178" indent="0">
              <a:buFont typeface="Arial" panose="020B0604020202020204" pitchFamily="34" charset="0"/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/>
              <a:t>Figure #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B523C-06DE-40B0-1D7F-5D430D86E7CC}"/>
              </a:ext>
            </a:extLst>
          </p:cNvPr>
          <p:cNvSpPr/>
          <p:nvPr userDrawn="1"/>
        </p:nvSpPr>
        <p:spPr>
          <a:xfrm>
            <a:off x="11029949" y="4838701"/>
            <a:ext cx="1162051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7764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8814" y="3308510"/>
            <a:ext cx="10766033" cy="1056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1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Add text </a:t>
            </a:r>
            <a:br>
              <a:rPr lang="en-US"/>
            </a:br>
            <a:r>
              <a:rPr lang="en-US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8816" y="2282461"/>
            <a:ext cx="10766033" cy="6138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032E6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6407" y="1316765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589" indent="-228589">
              <a:buClr>
                <a:srgbClr val="033673"/>
              </a:buClr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+mn-lt"/>
              </a:defRPr>
            </a:lvl1pPr>
            <a:lvl2pPr marL="685766" indent="-228589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2133" b="0">
                <a:solidFill>
                  <a:schemeClr val="tx1"/>
                </a:solidFill>
                <a:latin typeface="+mn-lt"/>
              </a:defRPr>
            </a:lvl2pPr>
            <a:lvl3pPr marL="1142942" indent="-228589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600120" indent="-228589">
              <a:buSzPct val="100000"/>
              <a:buFont typeface="Calibri Light" panose="020F0302020204030204" pitchFamily="34" charset="0"/>
              <a:buChar char="›"/>
              <a:defRPr sz="2133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7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9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7" cy="68580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44954" y="2900942"/>
            <a:ext cx="8102093" cy="1056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333" b="1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/>
              <a:t>Thank you or </a:t>
            </a:r>
            <a:r>
              <a:rPr lang="en-US" err="1"/>
              <a:t>QnA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DEC8-A385-599E-40FA-3426D691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0F70-8E6A-B389-96C0-18781E50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15A5-372A-3C3F-B3AB-A2F5F37D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2623-4580-4E52-B88E-6002F730A8D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1F76-4E58-7316-4E2D-340A5621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14C7-D645-F344-1C20-5863CA73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ED57-ADFD-4C65-9B94-AB05B74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0E37A33-32CF-8918-3B58-43C95D5E3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1982BA-F898-2227-1757-13F0306FD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GB" sz="5400" b="1" i="0" kern="120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401975-FCAE-51BB-32C4-4DD208D5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BFF-BA5F-1440-9038-731E2FE9D436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C34C62-C61B-2A15-64AB-CEF3135B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DDF75D5-CA87-2FEA-08C0-3A41F1E3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6" y="1828800"/>
            <a:ext cx="105156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C927EA9-0D79-A468-3BBD-D63B342D2B10}"/>
              </a:ext>
            </a:extLst>
          </p:cNvPr>
          <p:cNvSpPr/>
          <p:nvPr userDrawn="1"/>
        </p:nvSpPr>
        <p:spPr>
          <a:xfrm>
            <a:off x="55369" y="6015829"/>
            <a:ext cx="756000" cy="75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Graphics, grafische vormgeving, logo, clipart&#10;&#10;Automatisch gegenereerde beschrijving">
            <a:extLst>
              <a:ext uri="{FF2B5EF4-FFF2-40B4-BE49-F238E27FC236}">
                <a16:creationId xmlns:a16="http://schemas.microsoft.com/office/drawing/2014/main" id="{4609708D-B4D8-2382-F2B4-AF544E00068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9" y="6033829"/>
            <a:ext cx="720000" cy="720000"/>
          </a:xfrm>
          <a:prstGeom prst="rect">
            <a:avLst/>
          </a:prstGeom>
        </p:spPr>
      </p:pic>
      <p:pic>
        <p:nvPicPr>
          <p:cNvPr id="12" name="Afbeelding 11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A0B442F5-D9BB-1CB1-D327-EA1F2BC66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7685" y="6277648"/>
            <a:ext cx="1542828" cy="4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9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03FB-9091-F4B7-F11D-D00F70D2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243E-57F0-BD95-02F2-7EAFD031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6C4E-B09A-4DD9-421E-0871AD50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1C1AE-89DD-5556-9ECD-C0F808E2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6E0C-60E3-D317-A842-4A2690A2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480800" cy="12933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400" y="1803399"/>
            <a:ext cx="11480800" cy="49180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822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D987146-1C5A-4F23-BCCB-8E73A1104772}" type="datetimeFigureOut">
              <a:rPr lang="en-GB" smtClean="0"/>
              <a:pPr/>
              <a:t>22-Jan-2025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33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0409576-4E98-4002-B9AA-E9F6A437B6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51922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5BB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2C8AD7C-142C-49E5-A1CF-B077B159F93D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33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B0C47A1-80B7-40BE-9487-726CD84473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2459" y="116632"/>
            <a:ext cx="989008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" y="191411"/>
            <a:ext cx="947621" cy="94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3" y="281179"/>
            <a:ext cx="1163275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4755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5BB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2C8AD7C-142C-49E5-A1CF-B077B159F93D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333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333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B0C47A1-80B7-40BE-9487-726CD84473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2459" y="116632"/>
            <a:ext cx="989008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" y="191411"/>
            <a:ext cx="947621" cy="94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3" y="281179"/>
            <a:ext cx="1163275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2879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6408" y="1316766"/>
            <a:ext cx="5297995" cy="4893204"/>
          </a:xfrm>
          <a:prstGeom prst="rect">
            <a:avLst/>
          </a:prstGeom>
        </p:spPr>
        <p:txBody>
          <a:bodyPr anchor="ctr" anchorCtr="0"/>
          <a:lstStyle>
            <a:lvl1pPr marL="228589" indent="-228589">
              <a:buClr>
                <a:srgbClr val="033673"/>
              </a:buClr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+mn-lt"/>
              </a:defRPr>
            </a:lvl1pPr>
            <a:lvl2pPr marL="685766" indent="-228589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2133" b="0">
                <a:solidFill>
                  <a:schemeClr val="tx1"/>
                </a:solidFill>
                <a:latin typeface="+mn-lt"/>
              </a:defRPr>
            </a:lvl2pPr>
            <a:lvl3pPr marL="1142942" indent="-228589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600120" indent="-228589">
              <a:buSzPct val="100000"/>
              <a:buFont typeface="Calibri Light" panose="020F0302020204030204" pitchFamily="34" charset="0"/>
              <a:buChar char="›"/>
              <a:defRPr sz="2133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1320107"/>
            <a:ext cx="5297995" cy="4893204"/>
          </a:xfrm>
          <a:prstGeom prst="rect">
            <a:avLst/>
          </a:prstGeom>
        </p:spPr>
        <p:txBody>
          <a:bodyPr anchor="ctr" anchorCtr="0"/>
          <a:lstStyle>
            <a:lvl1pPr marL="228589" indent="-228589">
              <a:buClr>
                <a:srgbClr val="033673"/>
              </a:buClr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+mn-lt"/>
              </a:defRPr>
            </a:lvl1pPr>
            <a:lvl2pPr marL="685766" indent="-228589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2133" b="0">
                <a:solidFill>
                  <a:schemeClr val="tx1"/>
                </a:solidFill>
                <a:latin typeface="+mn-lt"/>
              </a:defRPr>
            </a:lvl2pPr>
            <a:lvl3pPr marL="1142942" indent="-228589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3pPr>
            <a:lvl4pPr marL="1600120" indent="-228589">
              <a:buSzPct val="100000"/>
              <a:buFont typeface="Calibri Light" panose="020F0302020204030204" pitchFamily="34" charset="0"/>
              <a:buChar char="›"/>
              <a:defRPr sz="2133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22944" y="164637"/>
            <a:ext cx="10472648" cy="864096"/>
          </a:xfrm>
        </p:spPr>
        <p:txBody>
          <a:bodyPr>
            <a:normAutofit/>
          </a:bodyPr>
          <a:lstStyle>
            <a:lvl1pPr>
              <a:defRPr sz="2667" b="1" baseline="0">
                <a:solidFill>
                  <a:srgbClr val="022249"/>
                </a:solidFill>
              </a:defRPr>
            </a:lvl1pPr>
          </a:lstStyle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9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53DB-A50B-601A-8473-77508BCF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F52D1-F55F-7498-94A0-A40496FD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85F2B-D5F0-B293-294C-5D53BBE9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D69A-6FC8-A9E7-0962-50EF621A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F9C4D-AC13-80CA-6D01-931C9D77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8ABB-494D-11E9-2E98-A6C28620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071F-42A5-E5B4-B13B-3B351879A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5C92-A65F-0C02-F6B5-BD445E57E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27518-655E-7D7A-AF03-0FC26C89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31C12-FC44-A4E6-A97C-BB7548D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3D26D-872E-FE21-722D-3209920C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8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9442-FAFD-69FC-8794-5C9999A2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78675-F5E8-A2ED-B2CA-F87F45ED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BB937-4472-8BD6-6433-BF634DC6B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0E8A-F654-AB2D-00E8-0AC018132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CE2B3-E4BB-3465-9940-C4A3A83AA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EA748-94B1-6247-D14E-BDE2DA04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53513-8BBD-3DBD-DE9A-825A0C2A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99CED-5378-2A16-173D-2CD8A1F3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FCBF-3965-2D18-A234-5A392A25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28DA8-BC32-2356-1C20-C500020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45636-40B3-5C22-1E1D-C4885D3F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D895F-0FA7-7760-00B2-5E5159F1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0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7C68E-9C53-BCC4-80A8-EBE709E2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7DC2B-A21B-8D5E-0CA0-1A4797D7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65113-CA81-1002-581B-2341118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6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6AC-90AB-0EE3-E6CA-7F4DC84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6DD7-26C6-AE2D-8151-E655C5F9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572D1-F326-6CB7-4FA3-68E22D4EE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D7450-5005-859E-DE72-1EF2BD9E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817A6-38F0-AD5C-3A70-855D5A0F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EA697-A4CD-DEE5-191A-6DD3E652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40E8-776C-B454-4B1C-FD7CE676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CD55B-3580-4FED-E94E-2848070D3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153B8-F698-6F10-DDE9-32D84151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39F00-B130-89B9-27C9-6C6B0E1C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C7C69-F336-230A-AC39-5038DD05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6B19D-A59D-4C0C-60DA-33EC8AA3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6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6DE59-D9F3-CA5B-169B-15DB63EB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F5D6D-9819-2ED7-9398-D5465BE9D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19CD1-45A9-D057-D4FC-F600227DF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CB3E-11A4-4204-B55E-844485566188}" type="datetimeFigureOut">
              <a:rPr lang="en-GB" smtClean="0"/>
              <a:t>22-Jan-2025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A0E6-135D-7F3E-97B4-A2CA52035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5312-216A-B58B-9E6D-551E6E0E9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1FC5-D0E7-462E-ACB1-E94AB7FDB6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FFF85-799F-832E-94FA-F1EB40C083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26292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435" y="204576"/>
            <a:ext cx="10753195" cy="74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slide title style</a:t>
            </a:r>
            <a:br>
              <a:rPr lang="en-US"/>
            </a:br>
            <a:r>
              <a:rPr lang="en-US"/>
              <a:t>Slide title can be extended to two lines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0755"/>
            <a:ext cx="10515600" cy="495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128527"/>
            <a:ext cx="11837224" cy="900207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3992"/>
            <a:endParaRPr lang="es-ES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91" y="4965171"/>
            <a:ext cx="1116709" cy="192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4" y="176531"/>
            <a:ext cx="387151" cy="804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1B866-104A-F00B-6A7E-EEF70235C7A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88066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22249"/>
        </a:buClr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B5B5"/>
        </a:buClr>
        <a:buFont typeface="Wingdings" panose="05000000000000000000" pitchFamily="2" charset="2"/>
        <a:buChar char="s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9AF02"/>
        </a:buClr>
        <a:buSzPct val="9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7DBF-4603-C0F3-FA7E-A58CA5452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kor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E4843-6EDD-EA14-0A56-F26C48B53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1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Bulgaria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6D257-BB23-7C3C-ED73-7BFE36936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80" y="1165005"/>
            <a:ext cx="11707859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Cambodia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046D2-7CB0-8B66-AE9B-08DD5D14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" y="1151330"/>
            <a:ext cx="11698333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Canada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30398-FF2A-C038-D08E-0B149BEE8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94" y="1143985"/>
            <a:ext cx="11755491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Chile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66D0E-8933-9B62-6070-B35BB236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76" y="1140235"/>
            <a:ext cx="11726912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Chinese Taipei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26899"/>
            <a:ext cx="1133475" cy="90183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AD7B3-0A25-93B1-7D15-D67595375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0" y="1143985"/>
            <a:ext cx="11707859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Colombia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5233C-686E-80CA-56CB-43DE461DD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" y="1124241"/>
            <a:ext cx="11717385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Costa Rica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3E850-D7A5-1A15-357F-61A7D3239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27" y="1169798"/>
            <a:ext cx="11717385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1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Croatia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FEE47-E2E2-33A5-61D8-A0F20534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80" y="1143985"/>
            <a:ext cx="11679280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Cyprus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B2259-CF7D-1E41-4B5C-1C59234CC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0" y="1143985"/>
            <a:ext cx="1170785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Czechia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3477C-B9AD-3D20-0054-383AC3C58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7" y="1141651"/>
            <a:ext cx="11717385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Albania</a:t>
            </a:r>
            <a:endParaRPr lang="en-US"/>
          </a:p>
        </p:txBody>
      </p:sp>
      <p:pic>
        <p:nvPicPr>
          <p:cNvPr id="3" name="Picture 2" descr="A red and black flag&#10;&#10;Description automatically generated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205362-4CD1-8A4E-A302-D27DFE2F3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7" y="1133475"/>
            <a:ext cx="11688806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Denmark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FD3BE-41E1-381D-74C4-B4AB6EABD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51" y="1122166"/>
            <a:ext cx="11745964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5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Dominican Republic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1D0E8-A7A5-F460-4F06-9F23C7E6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0" y="1141651"/>
            <a:ext cx="1170785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El Salvador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C1463-C088-739F-4333-E5F6750D6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86" y="1111656"/>
            <a:ext cx="11755491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Estonia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5BBC1-E6F6-2A70-060E-158992ED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1" y="1133475"/>
            <a:ext cx="1173643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Finland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B292F-2C0C-8EAA-9E38-A4BA8EFE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80" y="1133475"/>
            <a:ext cx="11707859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France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44873-E2ED-8F26-0535-0783EC23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8" y="1143985"/>
            <a:ext cx="1174596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4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Georgia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0FA24-237A-BE6A-4A86-739296F57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74" y="1142202"/>
            <a:ext cx="117269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Germany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A3A81-D99B-8513-CDF5-5AED745C8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03" y="1122166"/>
            <a:ext cx="11736438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Greece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04265-C119-A2D2-0498-E5B8F0412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25" y="1133475"/>
            <a:ext cx="1181264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0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Guatemala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0EC12-7F13-418D-C757-698F2F87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38" y="1141219"/>
            <a:ext cx="1174596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1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Argentina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8C3DD-3F98-2666-97A6-0B53F5266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9" y="1143985"/>
            <a:ext cx="11650701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Hong Kong (China)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12FAA-EBCB-47AE-D46F-4FB6C66E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5" y="1133475"/>
            <a:ext cx="11784070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Hungary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E5BC6-B39A-7596-495A-9CF8B191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74" y="1143985"/>
            <a:ext cx="11755491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Iceland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F25B1-E2A8-56BE-F7F7-8CA5F0E36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60" y="1161255"/>
            <a:ext cx="1167928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Indonesia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00374-B3EB-2B63-9A52-77DC35DC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74" y="1175515"/>
            <a:ext cx="11726912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Ireland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C4098-4D7B-2F8C-8B11-14BDF35E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21" y="1139251"/>
            <a:ext cx="11765017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Israel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417E2-8C4F-7B8F-31A3-1A99022A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4" y="1119215"/>
            <a:ext cx="11755491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7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Italy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9102E-C556-85E6-4CC9-285E39701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1" y="1110672"/>
            <a:ext cx="11765017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Jamaica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538F5-0B31-A5FE-30DF-2D466D8A6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" y="1111656"/>
            <a:ext cx="11717385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Japan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C0ECF-C8F1-CABC-ECE6-729C7276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20199"/>
            <a:ext cx="1173643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Japan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C0ECF-C8F1-CABC-ECE6-729C7276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20199"/>
            <a:ext cx="11736438" cy="5706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249A6D-58FF-01BD-79F6-7F8A45919FAD}"/>
              </a:ext>
            </a:extLst>
          </p:cNvPr>
          <p:cNvSpPr/>
          <p:nvPr/>
        </p:nvSpPr>
        <p:spPr>
          <a:xfrm>
            <a:off x="0" y="2371134"/>
            <a:ext cx="12246654" cy="460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7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Australia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FB0C-F6F4-A841-762E-575EB7D7F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3" y="1144343"/>
            <a:ext cx="11698333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Jordan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353A-0CDC-4F6B-1CBE-BF8BDEB91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12455"/>
            <a:ext cx="1173643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Kazakhstan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FA056-3B97-5BAD-A2A5-86E3BA7E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12455"/>
            <a:ext cx="11736438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Korea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8D42C-BF80-251C-E64E-DDEE8169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" y="1110672"/>
            <a:ext cx="11717385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5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Kosovo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32617"/>
            <a:ext cx="1133475" cy="89611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2BDCA-50CB-5FFE-B41C-2970176E0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8" y="1121125"/>
            <a:ext cx="11745964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Latvia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7232F-3861-00DB-D9D4-1A27EB43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1" y="1128109"/>
            <a:ext cx="11765017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Lithuania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C55DD-2B11-F0F0-10D9-F9E1B53EF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27" y="1122965"/>
            <a:ext cx="11717385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Macao (China)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D7FE-8268-F1BB-3CCF-3D32BCFC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98" y="1110672"/>
            <a:ext cx="1177454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Malaysia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AFF08-4E9F-DE5E-943E-BCCE0551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8" y="1112455"/>
            <a:ext cx="1174596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Malta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A439-3BA8-EED4-C891-81B173959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8" y="1122965"/>
            <a:ext cx="11774543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Mexico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EB6B8-5131-1302-D0D2-0CAD3109A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02130"/>
            <a:ext cx="1173643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Austria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CA9F2-FE56-B101-3EF6-5F47F0904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43" y="1143985"/>
            <a:ext cx="11698333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Moldova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AE41-9D96-1919-F5C7-AC935C8E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0" y="1122965"/>
            <a:ext cx="11707859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Mongolia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4B441-B543-0C87-AC28-1CE2DF3B6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4" y="1112455"/>
            <a:ext cx="117269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4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Montenegro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98A4C-7FCD-6FFC-25ED-85A16508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4" y="1112813"/>
            <a:ext cx="117269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Morocco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5E64C-5DA4-21A3-A69E-97EA4BFC7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4" y="1110672"/>
            <a:ext cx="117269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Netherlands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F75CA-E72C-F770-1043-480301D5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8" y="1115442"/>
            <a:ext cx="1174596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New Zealand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1EFBB-E566-2D5A-EA72-66873ABA3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22965"/>
            <a:ext cx="1173643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North Macedonia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E2ADD-46CF-1FC5-A04F-248AC4164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31" y="1122965"/>
            <a:ext cx="11736438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Norway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315A1-973B-2D02-70B6-5D9F2F2F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3" y="1122965"/>
            <a:ext cx="11698333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Palestinian Authority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43616"/>
            <a:ext cx="1133475" cy="8640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B7170-66E5-B0D8-2391-BD733AE5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83" y="1101146"/>
            <a:ext cx="11698333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Panama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79F45-EA25-B44B-421A-20EE3572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47" y="1111656"/>
            <a:ext cx="11717385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Baku (Azerbaijan)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29DFA-427C-B11D-791A-1D12F3B2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24" y="1154495"/>
            <a:ext cx="11755491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3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Paraguay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43617"/>
            <a:ext cx="1133475" cy="8640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0B047-79F8-7D14-9610-B98CCB4C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43" y="1112455"/>
            <a:ext cx="1166975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Peru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400C4-075A-39A8-C09F-E3B353726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14" y="1122965"/>
            <a:ext cx="11755491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Philippines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43617"/>
            <a:ext cx="1133475" cy="8640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D9ECA-A164-DC5E-212A-7D71FD22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3" y="1112455"/>
            <a:ext cx="1169833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 dirty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Poland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B51B8-F438-84E0-F7FA-F90F5FF7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4" y="1122965"/>
            <a:ext cx="11755491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Portugal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B4795-3920-BE92-00F1-338184530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4" y="1112455"/>
            <a:ext cx="11726912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Qatar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DE084-0D63-F7DD-105B-CFFD67C3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22965"/>
            <a:ext cx="1173643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Romania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3F9EB-36E0-6A16-F444-6EF1E2106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43985"/>
            <a:ext cx="11736438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Saudi Arabia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A68CC-AE63-7864-C909-20E1DA4B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8" y="1122965"/>
            <a:ext cx="11745964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Serbia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AC13B-D402-B807-BF58-88D1B71B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8" y="1143985"/>
            <a:ext cx="1174596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Singapore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4E265-E225-156B-C348-E076CD90F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90" y="1122965"/>
            <a:ext cx="1167928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Belgium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C12B7-44E3-BDE3-A2F5-440D69BC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" y="1112455"/>
            <a:ext cx="11717385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Slovakia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0591A-7AF8-6065-E0B1-E6BE822FA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12455"/>
            <a:ext cx="1173643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Slovenia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5C8AE-0949-F782-F79E-5E12BFC5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22965"/>
            <a:ext cx="1173643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Spain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4A487-6BAD-B8EF-1A0E-957ECA3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" y="1133475"/>
            <a:ext cx="11717385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Sweden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52D6-B654-723C-2C18-1989B95E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8" y="1112455"/>
            <a:ext cx="1177454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8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Switzerland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42AA9-AF2F-968D-68E8-445455B0F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8" y="1122965"/>
            <a:ext cx="117459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Thailand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4AF38-244D-930D-7B30-79895C5C6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" y="1103113"/>
            <a:ext cx="11726912" cy="574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481CA-536C-DE6E-2017-B1456445A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42" y="111277"/>
            <a:ext cx="1133475" cy="9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Türkiye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671DB-5239-0812-DE96-769E909C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8" y="1143985"/>
            <a:ext cx="11745964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Ukrainian regions (18 of 27)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478" y="164637"/>
            <a:ext cx="1133475" cy="8640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DF05F-E724-5639-7E83-99D91F62C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43985"/>
            <a:ext cx="11736438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United Arab Emirates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BCAB8-65CB-8314-C99C-5A33F14C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47" y="1112455"/>
            <a:ext cx="11717385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United Kingdom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6E46-3462-7D1B-3950-F8A955DF0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1" y="1122965"/>
            <a:ext cx="11736438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Brazil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36B5E-8F84-7D28-2C5E-DB5C08D19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0" y="1154495"/>
            <a:ext cx="11707859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United States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F87DD-EB20-F4C9-9663-750BC9C9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0" y="1109689"/>
            <a:ext cx="11707859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Uruguay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F2530-9C44-4EB4-3E75-8453AFC94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94" y="1120199"/>
            <a:ext cx="11755491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Uzbekistan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43617"/>
            <a:ext cx="1133475" cy="8640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E930E-FB30-C986-FC04-CB12BD13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51" y="1129725"/>
            <a:ext cx="11765017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Viet Nam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143617"/>
            <a:ext cx="1133475" cy="8640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A1294-158F-51E5-D003-76095D78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4" y="1122965"/>
            <a:ext cx="11755491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D90-9010-D601-F924-42369E31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PISA 2022 outcomes:  </a:t>
            </a:r>
            <a:r>
              <a:rPr lang="en-US" b="1" i="0">
                <a:solidFill>
                  <a:srgbClr val="8BC741"/>
                </a:solidFill>
                <a:effectLst/>
                <a:latin typeface="Trebuchet MS" panose="020B0603020202020204" pitchFamily="34" charset="0"/>
              </a:rPr>
              <a:t>            Brunei Darussalam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0C6-01E5-3C33-9619-C7E7C261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07" y="0"/>
            <a:ext cx="1133475" cy="11334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86EA0CB-4C31-264F-6BFE-DDDD6F70F59D}"/>
              </a:ext>
            </a:extLst>
          </p:cNvPr>
          <p:cNvSpPr/>
          <p:nvPr/>
        </p:nvSpPr>
        <p:spPr>
          <a:xfrm>
            <a:off x="9689907" y="4653884"/>
            <a:ext cx="2511188" cy="222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05C0A-A3CF-C660-A15B-87679D41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8" y="1150745"/>
            <a:ext cx="11745964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U PPT">
  <a:themeElements>
    <a:clrScheme name="EDU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 PPT" id="{B3614CC8-81AF-43E6-8681-CDA736A2ECEC}" vid="{09651357-3FA7-40CF-8F5B-1419683D92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Widescreen</PresentationFormat>
  <Paragraphs>165</Paragraphs>
  <Slides>83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Arial Narrow</vt:lpstr>
      <vt:lpstr>Calibri</vt:lpstr>
      <vt:lpstr>Calibri Light</vt:lpstr>
      <vt:lpstr>Open Sans Semibold</vt:lpstr>
      <vt:lpstr>Trebuchet MS</vt:lpstr>
      <vt:lpstr>Wingdings</vt:lpstr>
      <vt:lpstr>Office Theme</vt:lpstr>
      <vt:lpstr>EDU PPT</vt:lpstr>
      <vt:lpstr>kor</vt:lpstr>
      <vt:lpstr>PISA 2022 outcomes:              Albania</vt:lpstr>
      <vt:lpstr>PISA 2022 outcomes:              Argentina</vt:lpstr>
      <vt:lpstr>PISA 2022 outcomes:              Australia</vt:lpstr>
      <vt:lpstr>PISA 2022 outcomes:              Austria</vt:lpstr>
      <vt:lpstr>PISA 2022 outcomes:              Baku (Azerbaijan)</vt:lpstr>
      <vt:lpstr>PISA 2022 outcomes:              Belgium</vt:lpstr>
      <vt:lpstr>PISA 2022 outcomes:              Brazil</vt:lpstr>
      <vt:lpstr>PISA 2022 outcomes:              Brunei Darussalam</vt:lpstr>
      <vt:lpstr>PISA 2022 outcomes:              Bulgaria</vt:lpstr>
      <vt:lpstr>PISA 2022 outcomes:              Cambodia</vt:lpstr>
      <vt:lpstr>PISA 2022 outcomes:              Canada</vt:lpstr>
      <vt:lpstr>PISA 2022 outcomes:              Chile</vt:lpstr>
      <vt:lpstr>PISA 2022 outcomes:              Chinese Taipei</vt:lpstr>
      <vt:lpstr>PISA 2022 outcomes:              Colombia</vt:lpstr>
      <vt:lpstr>PISA 2022 outcomes:              Costa Rica</vt:lpstr>
      <vt:lpstr>PISA 2022 outcomes:              Croatia</vt:lpstr>
      <vt:lpstr>PISA 2022 outcomes:              Cyprus</vt:lpstr>
      <vt:lpstr>PISA 2022 outcomes:              Czechia</vt:lpstr>
      <vt:lpstr>PISA 2022 outcomes:              Denmark</vt:lpstr>
      <vt:lpstr>PISA 2022 outcomes:              Dominican Republic</vt:lpstr>
      <vt:lpstr>PISA 2022 outcomes:              El Salvador</vt:lpstr>
      <vt:lpstr>PISA 2022 outcomes:              Estonia</vt:lpstr>
      <vt:lpstr>PISA 2022 outcomes:              Finland</vt:lpstr>
      <vt:lpstr>PISA 2022 outcomes:              France</vt:lpstr>
      <vt:lpstr>PISA 2022 outcomes:              Georgia</vt:lpstr>
      <vt:lpstr>PISA 2022 outcomes:              Germany</vt:lpstr>
      <vt:lpstr>PISA 2022 outcomes:              Greece</vt:lpstr>
      <vt:lpstr>PISA 2022 outcomes:              Guatemala</vt:lpstr>
      <vt:lpstr>PISA 2022 outcomes:              Hong Kong (China)</vt:lpstr>
      <vt:lpstr>PISA 2022 outcomes:              Hungary</vt:lpstr>
      <vt:lpstr>PISA 2022 outcomes:              Iceland</vt:lpstr>
      <vt:lpstr>PISA 2022 outcomes:              Indonesia</vt:lpstr>
      <vt:lpstr>PISA 2022 outcomes:              Ireland</vt:lpstr>
      <vt:lpstr>PISA 2022 outcomes:              Israel</vt:lpstr>
      <vt:lpstr>PISA 2022 outcomes:              Italy</vt:lpstr>
      <vt:lpstr>PISA 2022 outcomes:              Jamaica</vt:lpstr>
      <vt:lpstr>PISA 2022 outcomes:              Japan</vt:lpstr>
      <vt:lpstr>PISA 2022 outcomes:              Japan</vt:lpstr>
      <vt:lpstr>PISA 2022 outcomes:              Jordan</vt:lpstr>
      <vt:lpstr>PISA 2022 outcomes:              Kazakhstan</vt:lpstr>
      <vt:lpstr>PISA 2022 outcomes:              Korea</vt:lpstr>
      <vt:lpstr>PISA 2022 outcomes:              Kosovo</vt:lpstr>
      <vt:lpstr>PISA 2022 outcomes:              Latvia</vt:lpstr>
      <vt:lpstr>PISA 2022 outcomes:              Lithuania</vt:lpstr>
      <vt:lpstr>PISA 2022 outcomes:              Macao (China)</vt:lpstr>
      <vt:lpstr>PISA 2022 outcomes:              Malaysia</vt:lpstr>
      <vt:lpstr>PISA 2022 outcomes:              Malta</vt:lpstr>
      <vt:lpstr>PISA 2022 outcomes:              Mexico</vt:lpstr>
      <vt:lpstr>PISA 2022 outcomes:              Moldova</vt:lpstr>
      <vt:lpstr>PISA 2022 outcomes:              Mongolia</vt:lpstr>
      <vt:lpstr>PISA 2022 outcomes:              Montenegro</vt:lpstr>
      <vt:lpstr>PISA 2022 outcomes:              Morocco</vt:lpstr>
      <vt:lpstr>PISA 2022 outcomes:              Netherlands</vt:lpstr>
      <vt:lpstr>PISA 2022 outcomes:              New Zealand</vt:lpstr>
      <vt:lpstr>PISA 2022 outcomes:              North Macedonia</vt:lpstr>
      <vt:lpstr>PISA 2022 outcomes:              Norway</vt:lpstr>
      <vt:lpstr>PISA 2022 outcomes:              Palestinian Authority</vt:lpstr>
      <vt:lpstr>PISA 2022 outcomes:              Panama</vt:lpstr>
      <vt:lpstr>PISA 2022 outcomes:              Paraguay</vt:lpstr>
      <vt:lpstr>PISA 2022 outcomes:              Peru</vt:lpstr>
      <vt:lpstr>PISA 2022 outcomes:              Philippines</vt:lpstr>
      <vt:lpstr>PISA 2022 outcomes:              Poland</vt:lpstr>
      <vt:lpstr>PISA 2022 outcomes:              Portugal</vt:lpstr>
      <vt:lpstr>PISA 2022 outcomes:              Qatar</vt:lpstr>
      <vt:lpstr>PISA 2022 outcomes:              Romania</vt:lpstr>
      <vt:lpstr>PISA 2022 outcomes:              Saudi Arabia</vt:lpstr>
      <vt:lpstr>PISA 2022 outcomes:              Serbia</vt:lpstr>
      <vt:lpstr>PISA 2022 outcomes:              Singapore</vt:lpstr>
      <vt:lpstr>PISA 2022 outcomes:              Slovakia</vt:lpstr>
      <vt:lpstr>PISA 2022 outcomes:              Slovenia</vt:lpstr>
      <vt:lpstr>PISA 2022 outcomes:              Spain</vt:lpstr>
      <vt:lpstr>PISA 2022 outcomes:              Sweden</vt:lpstr>
      <vt:lpstr>PISA 2022 outcomes:              Switzerland</vt:lpstr>
      <vt:lpstr>PISA 2022 outcomes:              Thailand</vt:lpstr>
      <vt:lpstr>PISA 2022 outcomes:              Türkiye</vt:lpstr>
      <vt:lpstr>PISA 2022 outcomes:              Ukrainian regions (18 of 27)</vt:lpstr>
      <vt:lpstr>PISA 2022 outcomes:              United Arab Emirates</vt:lpstr>
      <vt:lpstr>PISA 2022 outcomes:              United Kingdom</vt:lpstr>
      <vt:lpstr>PISA 2022 outcomes:              United States</vt:lpstr>
      <vt:lpstr>PISA 2022 outcomes:              Uruguay</vt:lpstr>
      <vt:lpstr>PISA 2022 outcomes:              Uzbekistan</vt:lpstr>
      <vt:lpstr>PISA 2022 outcomes:              Viet Nam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SCHLEICHER Andreas, EDU</dc:creator>
  <cp:lastModifiedBy>SCHLEICHER Andreas, EDU</cp:lastModifiedBy>
  <cp:revision>1</cp:revision>
  <dcterms:created xsi:type="dcterms:W3CDTF">2024-10-09T12:14:25Z</dcterms:created>
  <dcterms:modified xsi:type="dcterms:W3CDTF">2025-01-22T14:46:14Z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2024-10-09T12:14:47Z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0129565a-9244-4c77-94a2-88d749d3631f</vt:lpwstr>
  </property>
  <property fmtid="{D5CDD505-2E9C-101B-9397-08002B2CF9AE}" pid="8" name="MSIP_Label_0e5510b0-e729-4ef0-a3dd-4ba0dfe56c99_ContentBits">
    <vt:lpwstr>2</vt:lpwstr>
  </property>
  <property fmtid="{D5CDD505-2E9C-101B-9397-08002B2CF9AE}" pid="9" name="ClassificationContentMarkingFooterLocations">
    <vt:lpwstr>Office Theme:8\EDU PPT:5</vt:lpwstr>
  </property>
  <property fmtid="{D5CDD505-2E9C-101B-9397-08002B2CF9AE}" pid="10" name="ClassificationContentMarkingFooterText">
    <vt:lpwstr>Restricted Use - À usage restreint</vt:lpwstr>
  </property>
</Properties>
</file>